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15" roundtripDataSignature="AMtx7mjt1HTOGOVYPijvYpn+v6UauiBRL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60448732-1B54-4235-8800-EA8E333101C1}">
  <a:tblStyle styleId="{60448732-1B54-4235-8800-EA8E333101C1}" styleName="Table_0">
    <a:wholeTbl>
      <a:tcTxStyle b="off" i="off">
        <a:font>
          <a:latin typeface="游ゴシック"/>
          <a:ea typeface="游ゴシック"/>
          <a:cs typeface="游ゴシック"/>
        </a:font>
        <a:schemeClr val="dk1"/>
      </a:tcTxStyle>
      <a:tcStyle>
        <a:tcBdr>
          <a:left>
            <a:ln cap="flat" cmpd="sng" w="12700">
              <a:solidFill>
                <a:schemeClr val="lt1"/>
              </a:solidFill>
              <a:prstDash val="solid"/>
              <a:round/>
              <a:headEnd len="sm" w="sm" type="none"/>
              <a:tailEnd len="sm" w="sm" type="none"/>
            </a:ln>
          </a:left>
          <a:right>
            <a:ln cap="flat" cmpd="sng" w="12700">
              <a:solidFill>
                <a:schemeClr val="lt1"/>
              </a:solidFill>
              <a:prstDash val="solid"/>
              <a:round/>
              <a:headEnd len="sm" w="sm" type="none"/>
              <a:tailEnd len="sm" w="sm" type="none"/>
            </a:ln>
          </a:right>
          <a:top>
            <a:ln cap="flat" cmpd="sng" w="12700">
              <a:solidFill>
                <a:schemeClr val="lt1"/>
              </a:solidFill>
              <a:prstDash val="solid"/>
              <a:round/>
              <a:headEnd len="sm" w="sm" type="none"/>
              <a:tailEnd len="sm" w="sm" type="none"/>
            </a:ln>
          </a:top>
          <a:bottom>
            <a:ln cap="flat" cmpd="sng" w="12700">
              <a:solidFill>
                <a:schemeClr val="lt1"/>
              </a:solidFill>
              <a:prstDash val="solid"/>
              <a:round/>
              <a:headEnd len="sm" w="sm" type="none"/>
              <a:tailEnd len="sm" w="sm" type="none"/>
            </a:ln>
          </a:bottom>
          <a:insideH>
            <a:ln cap="flat" cmpd="sng" w="12700">
              <a:solidFill>
                <a:schemeClr val="lt1"/>
              </a:solidFill>
              <a:prstDash val="solid"/>
              <a:round/>
              <a:headEnd len="sm" w="sm" type="none"/>
              <a:tailEnd len="sm" w="sm" type="none"/>
            </a:ln>
          </a:insideH>
          <a:insideV>
            <a:ln cap="flat" cmpd="sng" w="12700">
              <a:solidFill>
                <a:schemeClr val="lt1"/>
              </a:solidFill>
              <a:prstDash val="solid"/>
              <a:round/>
              <a:headEnd len="sm" w="sm" type="none"/>
              <a:tailEnd len="sm" w="sm" type="none"/>
            </a:ln>
          </a:insideV>
        </a:tcBdr>
        <a:fill>
          <a:solidFill>
            <a:srgbClr val="E7E9EC"/>
          </a:solidFill>
        </a:fill>
      </a:tcStyle>
    </a:wholeTbl>
    <a:band1H>
      <a:tcTxStyle/>
      <a:tcStyle>
        <a:fill>
          <a:solidFill>
            <a:srgbClr val="CAD1D8"/>
          </a:solidFill>
        </a:fill>
      </a:tcStyle>
    </a:band1H>
    <a:band2H>
      <a:tcTxStyle/>
    </a:band2H>
    <a:band1V>
      <a:tcTxStyle/>
      <a:tcStyle>
        <a:fill>
          <a:solidFill>
            <a:srgbClr val="CAD1D8"/>
          </a:solidFill>
        </a:fill>
      </a:tcStyle>
    </a:band1V>
    <a:band2V>
      <a:tcTxStyle/>
    </a:band2V>
    <a:lastCol>
      <a:tcTxStyle b="on" i="off">
        <a:font>
          <a:latin typeface="游ゴシック"/>
          <a:ea typeface="游ゴシック"/>
          <a:cs typeface="游ゴシック"/>
        </a:font>
        <a:schemeClr val="lt1"/>
      </a:tcTxStyle>
      <a:tcStyle>
        <a:fill>
          <a:solidFill>
            <a:schemeClr val="accent1"/>
          </a:solidFill>
        </a:fill>
      </a:tcStyle>
    </a:lastCol>
    <a:firstCol>
      <a:tcTxStyle b="on" i="off">
        <a:font>
          <a:latin typeface="游ゴシック"/>
          <a:ea typeface="游ゴシック"/>
          <a:cs typeface="游ゴシック"/>
        </a:font>
        <a:schemeClr val="lt1"/>
      </a:tcTxStyle>
      <a:tcStyle>
        <a:fill>
          <a:solidFill>
            <a:schemeClr val="accent1"/>
          </a:solidFill>
        </a:fill>
      </a:tcStyle>
    </a:firstCol>
    <a:lastRow>
      <a:tcTxStyle b="on" i="off">
        <a:font>
          <a:latin typeface="游ゴシック"/>
          <a:ea typeface="游ゴシック"/>
          <a:cs typeface="游ゴシック"/>
        </a:font>
        <a:schemeClr val="lt1"/>
      </a:tcTxStyle>
      <a:tcStyle>
        <a:tcBdr>
          <a:top>
            <a:ln cap="flat" cmpd="sng" w="38100">
              <a:solidFill>
                <a:schemeClr val="lt1"/>
              </a:solidFill>
              <a:prstDash val="solid"/>
              <a:round/>
              <a:headEnd len="sm" w="sm" type="none"/>
              <a:tailEnd len="sm" w="sm" type="none"/>
            </a:ln>
          </a:top>
        </a:tcBdr>
        <a:fill>
          <a:solidFill>
            <a:schemeClr val="accent1"/>
          </a:solidFill>
        </a:fill>
      </a:tcStyle>
    </a:lastRow>
    <a:seCell>
      <a:tcTxStyle/>
    </a:seCell>
    <a:swCell>
      <a:tcTxStyle/>
    </a:swCell>
    <a:firstRow>
      <a:tcTxStyle b="on" i="off">
        <a:font>
          <a:latin typeface="游ゴシック"/>
          <a:ea typeface="游ゴシック"/>
          <a:cs typeface="游ゴシック"/>
        </a:font>
        <a:schemeClr val="lt1"/>
      </a:tcTxStyle>
      <a:tcStyle>
        <a:tcBdr>
          <a:bottom>
            <a:ln cap="flat" cmpd="sng" w="38100">
              <a:solidFill>
                <a:schemeClr val="lt1"/>
              </a:solidFill>
              <a:prstDash val="solid"/>
              <a:round/>
              <a:headEnd len="sm" w="sm" type="none"/>
              <a:tailEnd len="sm" w="sm" type="none"/>
            </a:ln>
          </a:bottom>
        </a:tcBdr>
        <a:fill>
          <a:solidFill>
            <a:schemeClr val="accent1"/>
          </a:solidFill>
        </a:fill>
      </a:tcStyle>
    </a:firstRow>
    <a:neCell>
      <a:tcTxStyle/>
    </a:neCell>
    <a:nwCell>
      <a:tcTxStyle/>
    </a:nwCell>
  </a:tblStyle>
</a:tblStyleLst>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15" Type="http://customschemas.google.com/relationships/presentationmetadata" Target="metadata"/><Relationship Id="rId14" Type="http://schemas.openxmlformats.org/officeDocument/2006/relationships/slide" Target="slides/slide9.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 name="Shape 86"/>
        <p:cNvGrpSpPr/>
        <p:nvPr/>
      </p:nvGrpSpPr>
      <p:grpSpPr>
        <a:xfrm>
          <a:off x="0" y="0"/>
          <a:ext cx="0" cy="0"/>
          <a:chOff x="0" y="0"/>
          <a:chExt cx="0" cy="0"/>
        </a:xfrm>
      </p:grpSpPr>
      <p:sp>
        <p:nvSpPr>
          <p:cNvPr id="87" name="Google Shape;87;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8" name="Google Shape;88;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8" name="Shape 108"/>
        <p:cNvGrpSpPr/>
        <p:nvPr/>
      </p:nvGrpSpPr>
      <p:grpSpPr>
        <a:xfrm>
          <a:off x="0" y="0"/>
          <a:ext cx="0" cy="0"/>
          <a:chOff x="0" y="0"/>
          <a:chExt cx="0" cy="0"/>
        </a:xfrm>
      </p:grpSpPr>
      <p:sp>
        <p:nvSpPr>
          <p:cNvPr id="109" name="Google Shape;109;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0" name="Google Shape;110;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6" name="Shape 116"/>
        <p:cNvGrpSpPr/>
        <p:nvPr/>
      </p:nvGrpSpPr>
      <p:grpSpPr>
        <a:xfrm>
          <a:off x="0" y="0"/>
          <a:ext cx="0" cy="0"/>
          <a:chOff x="0" y="0"/>
          <a:chExt cx="0" cy="0"/>
        </a:xfrm>
      </p:grpSpPr>
      <p:sp>
        <p:nvSpPr>
          <p:cNvPr id="117" name="Google Shape;117;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8" name="Google Shape;118;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5" name="Shape 125"/>
        <p:cNvGrpSpPr/>
        <p:nvPr/>
      </p:nvGrpSpPr>
      <p:grpSpPr>
        <a:xfrm>
          <a:off x="0" y="0"/>
          <a:ext cx="0" cy="0"/>
          <a:chOff x="0" y="0"/>
          <a:chExt cx="0" cy="0"/>
        </a:xfrm>
      </p:grpSpPr>
      <p:sp>
        <p:nvSpPr>
          <p:cNvPr id="126" name="Google Shape;126;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7" name="Google Shape;127;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9" name="Shape 149"/>
        <p:cNvGrpSpPr/>
        <p:nvPr/>
      </p:nvGrpSpPr>
      <p:grpSpPr>
        <a:xfrm>
          <a:off x="0" y="0"/>
          <a:ext cx="0" cy="0"/>
          <a:chOff x="0" y="0"/>
          <a:chExt cx="0" cy="0"/>
        </a:xfrm>
      </p:grpSpPr>
      <p:sp>
        <p:nvSpPr>
          <p:cNvPr id="150" name="Google Shape;150;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1" name="Google Shape;151;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8" name="Shape 158"/>
        <p:cNvGrpSpPr/>
        <p:nvPr/>
      </p:nvGrpSpPr>
      <p:grpSpPr>
        <a:xfrm>
          <a:off x="0" y="0"/>
          <a:ext cx="0" cy="0"/>
          <a:chOff x="0" y="0"/>
          <a:chExt cx="0" cy="0"/>
        </a:xfrm>
      </p:grpSpPr>
      <p:sp>
        <p:nvSpPr>
          <p:cNvPr id="159" name="Google Shape;159;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0" name="Google Shape;160;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7" name="Shape 167"/>
        <p:cNvGrpSpPr/>
        <p:nvPr/>
      </p:nvGrpSpPr>
      <p:grpSpPr>
        <a:xfrm>
          <a:off x="0" y="0"/>
          <a:ext cx="0" cy="0"/>
          <a:chOff x="0" y="0"/>
          <a:chExt cx="0" cy="0"/>
        </a:xfrm>
      </p:grpSpPr>
      <p:sp>
        <p:nvSpPr>
          <p:cNvPr id="168" name="Google Shape;168;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9" name="Google Shape;169;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5" name="Shape 175"/>
        <p:cNvGrpSpPr/>
        <p:nvPr/>
      </p:nvGrpSpPr>
      <p:grpSpPr>
        <a:xfrm>
          <a:off x="0" y="0"/>
          <a:ext cx="0" cy="0"/>
          <a:chOff x="0" y="0"/>
          <a:chExt cx="0" cy="0"/>
        </a:xfrm>
      </p:grpSpPr>
      <p:sp>
        <p:nvSpPr>
          <p:cNvPr id="176" name="Google Shape;176;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7" name="Google Shape;177;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 スライド" type="title">
  <p:cSld name="TITLE">
    <p:spTree>
      <p:nvGrpSpPr>
        <p:cNvPr id="11" name="Shape 11"/>
        <p:cNvGrpSpPr/>
        <p:nvPr/>
      </p:nvGrpSpPr>
      <p:grpSpPr>
        <a:xfrm>
          <a:off x="0" y="0"/>
          <a:ext cx="0" cy="0"/>
          <a:chOff x="0" y="0"/>
          <a:chExt cx="0" cy="0"/>
        </a:xfrm>
      </p:grpSpPr>
      <p:sp>
        <p:nvSpPr>
          <p:cNvPr id="12" name="Google Shape;12;p11"/>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Arial"/>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11"/>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4" name="Google Shape;14;p1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 name="Google Shape;15;p1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 name="Google Shape;16;p1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と縦書きテキスト" type="vertTx">
  <p:cSld name="VERTICAL_TEXT">
    <p:spTree>
      <p:nvGrpSpPr>
        <p:cNvPr id="68" name="Shape 68"/>
        <p:cNvGrpSpPr/>
        <p:nvPr/>
      </p:nvGrpSpPr>
      <p:grpSpPr>
        <a:xfrm>
          <a:off x="0" y="0"/>
          <a:ext cx="0" cy="0"/>
          <a:chOff x="0" y="0"/>
          <a:chExt cx="0" cy="0"/>
        </a:xfrm>
      </p:grpSpPr>
      <p:sp>
        <p:nvSpPr>
          <p:cNvPr id="69" name="Google Shape;69;p20"/>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20"/>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1" name="Google Shape;71;p2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2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2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縦書きタイトルと&#10;縦書きテキスト" type="vertTitleAndTx">
  <p:cSld name="VERTICAL_TITLE_AND_VERTICAL_TEXT">
    <p:spTree>
      <p:nvGrpSpPr>
        <p:cNvPr id="74" name="Shape 74"/>
        <p:cNvGrpSpPr/>
        <p:nvPr/>
      </p:nvGrpSpPr>
      <p:grpSpPr>
        <a:xfrm>
          <a:off x="0" y="0"/>
          <a:ext cx="0" cy="0"/>
          <a:chOff x="0" y="0"/>
          <a:chExt cx="0" cy="0"/>
        </a:xfrm>
      </p:grpSpPr>
      <p:sp>
        <p:nvSpPr>
          <p:cNvPr id="75" name="Google Shape;75;p21"/>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21"/>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7" name="Google Shape;77;p2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2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2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とコンテンツ" type="obj">
  <p:cSld name="OBJECT">
    <p:spTree>
      <p:nvGrpSpPr>
        <p:cNvPr id="17" name="Shape 17"/>
        <p:cNvGrpSpPr/>
        <p:nvPr/>
      </p:nvGrpSpPr>
      <p:grpSpPr>
        <a:xfrm>
          <a:off x="0" y="0"/>
          <a:ext cx="0" cy="0"/>
          <a:chOff x="0" y="0"/>
          <a:chExt cx="0" cy="0"/>
        </a:xfrm>
      </p:grpSpPr>
      <p:sp>
        <p:nvSpPr>
          <p:cNvPr id="18" name="Google Shape;18;p1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12"/>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0" name="Google Shape;20;p1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1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 name="Google Shape;22;p1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のみ" type="titleOnly">
  <p:cSld name="TITLE_ONLY">
    <p:spTree>
      <p:nvGrpSpPr>
        <p:cNvPr id="23" name="Shape 23"/>
        <p:cNvGrpSpPr/>
        <p:nvPr/>
      </p:nvGrpSpPr>
      <p:grpSpPr>
        <a:xfrm>
          <a:off x="0" y="0"/>
          <a:ext cx="0" cy="0"/>
          <a:chOff x="0" y="0"/>
          <a:chExt cx="0" cy="0"/>
        </a:xfrm>
      </p:grpSpPr>
      <p:sp>
        <p:nvSpPr>
          <p:cNvPr id="24" name="Google Shape;24;p1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5" name="Google Shape;25;p1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6" name="Google Shape;26;p1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 name="Google Shape;27;p1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セクション見出し" type="secHead">
  <p:cSld name="SECTION_HEADER">
    <p:spTree>
      <p:nvGrpSpPr>
        <p:cNvPr id="28" name="Shape 28"/>
        <p:cNvGrpSpPr/>
        <p:nvPr/>
      </p:nvGrpSpPr>
      <p:grpSpPr>
        <a:xfrm>
          <a:off x="0" y="0"/>
          <a:ext cx="0" cy="0"/>
          <a:chOff x="0" y="0"/>
          <a:chExt cx="0" cy="0"/>
        </a:xfrm>
      </p:grpSpPr>
      <p:sp>
        <p:nvSpPr>
          <p:cNvPr id="29" name="Google Shape;29;p14"/>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Arial"/>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0" name="Google Shape;30;p14"/>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757575"/>
              </a:buClr>
              <a:buSzPts val="2400"/>
              <a:buNone/>
              <a:defRPr sz="2400">
                <a:solidFill>
                  <a:srgbClr val="757575"/>
                </a:solidFill>
              </a:defRPr>
            </a:lvl1pPr>
            <a:lvl2pPr indent="-228600" lvl="1" marL="914400" algn="l">
              <a:lnSpc>
                <a:spcPct val="90000"/>
              </a:lnSpc>
              <a:spcBef>
                <a:spcPts val="500"/>
              </a:spcBef>
              <a:spcAft>
                <a:spcPts val="0"/>
              </a:spcAft>
              <a:buClr>
                <a:srgbClr val="757575"/>
              </a:buClr>
              <a:buSzPts val="2000"/>
              <a:buNone/>
              <a:defRPr sz="2000">
                <a:solidFill>
                  <a:srgbClr val="757575"/>
                </a:solidFill>
              </a:defRPr>
            </a:lvl2pPr>
            <a:lvl3pPr indent="-228600" lvl="2" marL="1371600" algn="l">
              <a:lnSpc>
                <a:spcPct val="90000"/>
              </a:lnSpc>
              <a:spcBef>
                <a:spcPts val="500"/>
              </a:spcBef>
              <a:spcAft>
                <a:spcPts val="0"/>
              </a:spcAft>
              <a:buClr>
                <a:srgbClr val="757575"/>
              </a:buClr>
              <a:buSzPts val="1800"/>
              <a:buNone/>
              <a:defRPr sz="1800">
                <a:solidFill>
                  <a:srgbClr val="757575"/>
                </a:solidFill>
              </a:defRPr>
            </a:lvl3pPr>
            <a:lvl4pPr indent="-228600" lvl="3" marL="1828800" algn="l">
              <a:lnSpc>
                <a:spcPct val="90000"/>
              </a:lnSpc>
              <a:spcBef>
                <a:spcPts val="500"/>
              </a:spcBef>
              <a:spcAft>
                <a:spcPts val="0"/>
              </a:spcAft>
              <a:buClr>
                <a:srgbClr val="757575"/>
              </a:buClr>
              <a:buSzPts val="1600"/>
              <a:buNone/>
              <a:defRPr sz="1600">
                <a:solidFill>
                  <a:srgbClr val="757575"/>
                </a:solidFill>
              </a:defRPr>
            </a:lvl4pPr>
            <a:lvl5pPr indent="-228600" lvl="4" marL="2286000" algn="l">
              <a:lnSpc>
                <a:spcPct val="90000"/>
              </a:lnSpc>
              <a:spcBef>
                <a:spcPts val="500"/>
              </a:spcBef>
              <a:spcAft>
                <a:spcPts val="0"/>
              </a:spcAft>
              <a:buClr>
                <a:srgbClr val="757575"/>
              </a:buClr>
              <a:buSzPts val="1600"/>
              <a:buNone/>
              <a:defRPr sz="1600">
                <a:solidFill>
                  <a:srgbClr val="757575"/>
                </a:solidFill>
              </a:defRPr>
            </a:lvl5pPr>
            <a:lvl6pPr indent="-228600" lvl="5" marL="2743200" algn="l">
              <a:lnSpc>
                <a:spcPct val="90000"/>
              </a:lnSpc>
              <a:spcBef>
                <a:spcPts val="500"/>
              </a:spcBef>
              <a:spcAft>
                <a:spcPts val="0"/>
              </a:spcAft>
              <a:buClr>
                <a:srgbClr val="757575"/>
              </a:buClr>
              <a:buSzPts val="1600"/>
              <a:buNone/>
              <a:defRPr sz="1600">
                <a:solidFill>
                  <a:srgbClr val="757575"/>
                </a:solidFill>
              </a:defRPr>
            </a:lvl6pPr>
            <a:lvl7pPr indent="-228600" lvl="6" marL="3200400" algn="l">
              <a:lnSpc>
                <a:spcPct val="90000"/>
              </a:lnSpc>
              <a:spcBef>
                <a:spcPts val="500"/>
              </a:spcBef>
              <a:spcAft>
                <a:spcPts val="0"/>
              </a:spcAft>
              <a:buClr>
                <a:srgbClr val="757575"/>
              </a:buClr>
              <a:buSzPts val="1600"/>
              <a:buNone/>
              <a:defRPr sz="1600">
                <a:solidFill>
                  <a:srgbClr val="757575"/>
                </a:solidFill>
              </a:defRPr>
            </a:lvl7pPr>
            <a:lvl8pPr indent="-228600" lvl="7" marL="3657600" algn="l">
              <a:lnSpc>
                <a:spcPct val="90000"/>
              </a:lnSpc>
              <a:spcBef>
                <a:spcPts val="500"/>
              </a:spcBef>
              <a:spcAft>
                <a:spcPts val="0"/>
              </a:spcAft>
              <a:buClr>
                <a:srgbClr val="757575"/>
              </a:buClr>
              <a:buSzPts val="1600"/>
              <a:buNone/>
              <a:defRPr sz="1600">
                <a:solidFill>
                  <a:srgbClr val="757575"/>
                </a:solidFill>
              </a:defRPr>
            </a:lvl8pPr>
            <a:lvl9pPr indent="-228600" lvl="8" marL="4114800" algn="l">
              <a:lnSpc>
                <a:spcPct val="90000"/>
              </a:lnSpc>
              <a:spcBef>
                <a:spcPts val="500"/>
              </a:spcBef>
              <a:spcAft>
                <a:spcPts val="0"/>
              </a:spcAft>
              <a:buClr>
                <a:srgbClr val="757575"/>
              </a:buClr>
              <a:buSzPts val="1600"/>
              <a:buNone/>
              <a:defRPr sz="1600">
                <a:solidFill>
                  <a:srgbClr val="757575"/>
                </a:solidFill>
              </a:defRPr>
            </a:lvl9pPr>
          </a:lstStyle>
          <a:p/>
        </p:txBody>
      </p:sp>
      <p:sp>
        <p:nvSpPr>
          <p:cNvPr id="31" name="Google Shape;31;p1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2" name="Google Shape;32;p1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3" name="Google Shape;33;p1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 つのコンテンツ" type="twoObj">
  <p:cSld name="TWO_OBJECTS">
    <p:spTree>
      <p:nvGrpSpPr>
        <p:cNvPr id="34" name="Shape 34"/>
        <p:cNvGrpSpPr/>
        <p:nvPr/>
      </p:nvGrpSpPr>
      <p:grpSpPr>
        <a:xfrm>
          <a:off x="0" y="0"/>
          <a:ext cx="0" cy="0"/>
          <a:chOff x="0" y="0"/>
          <a:chExt cx="0" cy="0"/>
        </a:xfrm>
      </p:grpSpPr>
      <p:sp>
        <p:nvSpPr>
          <p:cNvPr id="35" name="Google Shape;35;p1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6" name="Google Shape;36;p15"/>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7" name="Google Shape;37;p15"/>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8" name="Google Shape;38;p1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9" name="Google Shape;39;p1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0" name="Google Shape;40;p1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比較" type="twoTxTwoObj">
  <p:cSld name="TWO_OBJECTS_WITH_TEXT">
    <p:spTree>
      <p:nvGrpSpPr>
        <p:cNvPr id="41" name="Shape 41"/>
        <p:cNvGrpSpPr/>
        <p:nvPr/>
      </p:nvGrpSpPr>
      <p:grpSpPr>
        <a:xfrm>
          <a:off x="0" y="0"/>
          <a:ext cx="0" cy="0"/>
          <a:chOff x="0" y="0"/>
          <a:chExt cx="0" cy="0"/>
        </a:xfrm>
      </p:grpSpPr>
      <p:sp>
        <p:nvSpPr>
          <p:cNvPr id="42" name="Google Shape;42;p16"/>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3" name="Google Shape;43;p16"/>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4" name="Google Shape;44;p16"/>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5" name="Google Shape;45;p16"/>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6" name="Google Shape;46;p16"/>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7" name="Google Shape;47;p1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1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1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白紙" type="blank">
  <p:cSld name="BLANK">
    <p:spTree>
      <p:nvGrpSpPr>
        <p:cNvPr id="50" name="Shape 50"/>
        <p:cNvGrpSpPr/>
        <p:nvPr/>
      </p:nvGrpSpPr>
      <p:grpSpPr>
        <a:xfrm>
          <a:off x="0" y="0"/>
          <a:ext cx="0" cy="0"/>
          <a:chOff x="0" y="0"/>
          <a:chExt cx="0" cy="0"/>
        </a:xfrm>
      </p:grpSpPr>
      <p:sp>
        <p:nvSpPr>
          <p:cNvPr id="51" name="Google Shape;51;p1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1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1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付きのコンテンツ" type="objTx">
  <p:cSld name="OBJECT_WITH_CAPTION_TEXT">
    <p:spTree>
      <p:nvGrpSpPr>
        <p:cNvPr id="54" name="Shape 54"/>
        <p:cNvGrpSpPr/>
        <p:nvPr/>
      </p:nvGrpSpPr>
      <p:grpSpPr>
        <a:xfrm>
          <a:off x="0" y="0"/>
          <a:ext cx="0" cy="0"/>
          <a:chOff x="0" y="0"/>
          <a:chExt cx="0" cy="0"/>
        </a:xfrm>
      </p:grpSpPr>
      <p:sp>
        <p:nvSpPr>
          <p:cNvPr id="55" name="Google Shape;55;p18"/>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Arial"/>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18"/>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57" name="Google Shape;57;p18"/>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58" name="Google Shape;58;p1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1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1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付きの図" type="picTx">
  <p:cSld name="PICTURE_WITH_CAPTION_TEXT">
    <p:spTree>
      <p:nvGrpSpPr>
        <p:cNvPr id="61" name="Shape 61"/>
        <p:cNvGrpSpPr/>
        <p:nvPr/>
      </p:nvGrpSpPr>
      <p:grpSpPr>
        <a:xfrm>
          <a:off x="0" y="0"/>
          <a:ext cx="0" cy="0"/>
          <a:chOff x="0" y="0"/>
          <a:chExt cx="0" cy="0"/>
        </a:xfrm>
      </p:grpSpPr>
      <p:sp>
        <p:nvSpPr>
          <p:cNvPr id="62" name="Google Shape;62;p19"/>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Arial"/>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19"/>
          <p:cNvSpPr/>
          <p:nvPr>
            <p:ph idx="2" type="pic"/>
          </p:nvPr>
        </p:nvSpPr>
        <p:spPr>
          <a:xfrm>
            <a:off x="5183188" y="987425"/>
            <a:ext cx="6172200" cy="4873625"/>
          </a:xfrm>
          <a:prstGeom prst="rect">
            <a:avLst/>
          </a:prstGeom>
          <a:noFill/>
          <a:ln>
            <a:noFill/>
          </a:ln>
        </p:spPr>
      </p:sp>
      <p:sp>
        <p:nvSpPr>
          <p:cNvPr id="64" name="Google Shape;64;p19"/>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5" name="Google Shape;65;p1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1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1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10"/>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Arial"/>
              <a:buNone/>
              <a:defRPr b="0" i="0" sz="4400" u="none" cap="none" strike="noStrike">
                <a:solidFill>
                  <a:schemeClr val="dk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10"/>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8" name="Google Shape;8;p1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757575"/>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9" name="Google Shape;9;p1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757575"/>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0" name="Google Shape;10;p1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757575"/>
                </a:solidFill>
                <a:latin typeface="Arial"/>
                <a:ea typeface="Arial"/>
                <a:cs typeface="Arial"/>
                <a:sym typeface="Arial"/>
              </a:defRPr>
            </a:lvl1pPr>
            <a:lvl2pPr indent="0" lvl="1" marL="0" marR="0" rtl="0" algn="r">
              <a:spcBef>
                <a:spcPts val="0"/>
              </a:spcBef>
              <a:buNone/>
              <a:defRPr b="0" i="0" sz="1200" u="none" cap="none" strike="noStrike">
                <a:solidFill>
                  <a:srgbClr val="757575"/>
                </a:solidFill>
                <a:latin typeface="Arial"/>
                <a:ea typeface="Arial"/>
                <a:cs typeface="Arial"/>
                <a:sym typeface="Arial"/>
              </a:defRPr>
            </a:lvl2pPr>
            <a:lvl3pPr indent="0" lvl="2" marL="0" marR="0" rtl="0" algn="r">
              <a:spcBef>
                <a:spcPts val="0"/>
              </a:spcBef>
              <a:buNone/>
              <a:defRPr b="0" i="0" sz="1200" u="none" cap="none" strike="noStrike">
                <a:solidFill>
                  <a:srgbClr val="757575"/>
                </a:solidFill>
                <a:latin typeface="Arial"/>
                <a:ea typeface="Arial"/>
                <a:cs typeface="Arial"/>
                <a:sym typeface="Arial"/>
              </a:defRPr>
            </a:lvl3pPr>
            <a:lvl4pPr indent="0" lvl="3" marL="0" marR="0" rtl="0" algn="r">
              <a:spcBef>
                <a:spcPts val="0"/>
              </a:spcBef>
              <a:buNone/>
              <a:defRPr b="0" i="0" sz="1200" u="none" cap="none" strike="noStrike">
                <a:solidFill>
                  <a:srgbClr val="757575"/>
                </a:solidFill>
                <a:latin typeface="Arial"/>
                <a:ea typeface="Arial"/>
                <a:cs typeface="Arial"/>
                <a:sym typeface="Arial"/>
              </a:defRPr>
            </a:lvl4pPr>
            <a:lvl5pPr indent="0" lvl="4" marL="0" marR="0" rtl="0" algn="r">
              <a:spcBef>
                <a:spcPts val="0"/>
              </a:spcBef>
              <a:buNone/>
              <a:defRPr b="0" i="0" sz="1200" u="none" cap="none" strike="noStrike">
                <a:solidFill>
                  <a:srgbClr val="757575"/>
                </a:solidFill>
                <a:latin typeface="Arial"/>
                <a:ea typeface="Arial"/>
                <a:cs typeface="Arial"/>
                <a:sym typeface="Arial"/>
              </a:defRPr>
            </a:lvl5pPr>
            <a:lvl6pPr indent="0" lvl="5" marL="0" marR="0" rtl="0" algn="r">
              <a:spcBef>
                <a:spcPts val="0"/>
              </a:spcBef>
              <a:buNone/>
              <a:defRPr b="0" i="0" sz="1200" u="none" cap="none" strike="noStrike">
                <a:solidFill>
                  <a:srgbClr val="757575"/>
                </a:solidFill>
                <a:latin typeface="Arial"/>
                <a:ea typeface="Arial"/>
                <a:cs typeface="Arial"/>
                <a:sym typeface="Arial"/>
              </a:defRPr>
            </a:lvl6pPr>
            <a:lvl7pPr indent="0" lvl="6" marL="0" marR="0" rtl="0" algn="r">
              <a:spcBef>
                <a:spcPts val="0"/>
              </a:spcBef>
              <a:buNone/>
              <a:defRPr b="0" i="0" sz="1200" u="none" cap="none" strike="noStrike">
                <a:solidFill>
                  <a:srgbClr val="757575"/>
                </a:solidFill>
                <a:latin typeface="Arial"/>
                <a:ea typeface="Arial"/>
                <a:cs typeface="Arial"/>
                <a:sym typeface="Arial"/>
              </a:defRPr>
            </a:lvl7pPr>
            <a:lvl8pPr indent="0" lvl="7" marL="0" marR="0" rtl="0" algn="r">
              <a:spcBef>
                <a:spcPts val="0"/>
              </a:spcBef>
              <a:buNone/>
              <a:defRPr b="0" i="0" sz="1200" u="none" cap="none" strike="noStrike">
                <a:solidFill>
                  <a:srgbClr val="757575"/>
                </a:solidFill>
                <a:latin typeface="Arial"/>
                <a:ea typeface="Arial"/>
                <a:cs typeface="Arial"/>
                <a:sym typeface="Arial"/>
              </a:defRPr>
            </a:lvl8pPr>
            <a:lvl9pPr indent="0" lvl="8" marL="0" marR="0" rtl="0" algn="r">
              <a:spcBef>
                <a:spcPts val="0"/>
              </a:spcBef>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ja-JP"/>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image" Target="../media/image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image" Target="../media/image3.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image" Target="../media/image5.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image" Target="../media/image4.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 Id="rId3" Type="http://schemas.openxmlformats.org/officeDocument/2006/relationships/image" Target="../media/image6.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p>
            <a:pPr indent="0" lvl="0" marL="0" rtl="0" algn="ctr">
              <a:lnSpc>
                <a:spcPct val="90000"/>
              </a:lnSpc>
              <a:spcBef>
                <a:spcPts val="0"/>
              </a:spcBef>
              <a:spcAft>
                <a:spcPts val="0"/>
              </a:spcAft>
              <a:buClr>
                <a:schemeClr val="dk1"/>
              </a:buClr>
              <a:buSzPts val="6000"/>
              <a:buFont typeface="Arial"/>
              <a:buNone/>
            </a:pPr>
            <a:r>
              <a:rPr lang="ja-JP"/>
              <a:t>RSSリーダー</a:t>
            </a:r>
            <a:endParaRPr/>
          </a:p>
        </p:txBody>
      </p:sp>
      <p:sp>
        <p:nvSpPr>
          <p:cNvPr id="85" name="Google Shape;85;p1"/>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chemeClr val="dk1"/>
              </a:buClr>
              <a:buSzPts val="2400"/>
              <a:buNone/>
            </a:pPr>
            <a:r>
              <a:rPr lang="ja-JP"/>
              <a:t>動的Webサイトの作成事例として</a:t>
            </a:r>
            <a:endParaRPr/>
          </a:p>
          <a:p>
            <a:pPr indent="0" lvl="0" marL="0" rtl="0" algn="ctr">
              <a:lnSpc>
                <a:spcPct val="90000"/>
              </a:lnSpc>
              <a:spcBef>
                <a:spcPts val="1000"/>
              </a:spcBef>
              <a:spcAft>
                <a:spcPts val="0"/>
              </a:spcAft>
              <a:buClr>
                <a:schemeClr val="dk1"/>
              </a:buClr>
              <a:buSzPts val="2400"/>
              <a:buNone/>
            </a:pPr>
            <a:r>
              <a:rPr lang="ja-JP"/>
              <a:t>RSS閲覧Webサービスを作成する</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 name="Shape 89"/>
        <p:cNvGrpSpPr/>
        <p:nvPr/>
      </p:nvGrpSpPr>
      <p:grpSpPr>
        <a:xfrm>
          <a:off x="0" y="0"/>
          <a:ext cx="0" cy="0"/>
          <a:chOff x="0" y="0"/>
          <a:chExt cx="0" cy="0"/>
        </a:xfrm>
      </p:grpSpPr>
      <p:sp>
        <p:nvSpPr>
          <p:cNvPr id="90" name="Google Shape;90;p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Arial"/>
              <a:buNone/>
            </a:pPr>
            <a:r>
              <a:rPr lang="ja-JP"/>
              <a:t>画面一覧</a:t>
            </a:r>
            <a:endParaRPr/>
          </a:p>
        </p:txBody>
      </p:sp>
      <p:sp>
        <p:nvSpPr>
          <p:cNvPr id="91" name="Google Shape;91;p2"/>
          <p:cNvSpPr txBox="1"/>
          <p:nvPr/>
        </p:nvSpPr>
        <p:spPr>
          <a:xfrm>
            <a:off x="1196670" y="3429000"/>
            <a:ext cx="1948874" cy="369332"/>
          </a:xfrm>
          <a:prstGeom prst="rect">
            <a:avLst/>
          </a:prstGeom>
          <a:noFill/>
          <a:ln cap="flat" cmpd="sng" w="9525">
            <a:solidFill>
              <a:schemeClr val="dk1"/>
            </a:solidFill>
            <a:prstDash val="solid"/>
            <a:round/>
            <a:headEnd len="sm" w="sm" type="none"/>
            <a:tailEnd len="sm" w="sm" type="none"/>
          </a:ln>
        </p:spPr>
        <p:txBody>
          <a:bodyPr anchorCtr="0" anchor="t" bIns="45700" lIns="91425" spcFirstLastPara="1" rIns="91425" wrap="square" tIns="45700">
            <a:spAutoFit/>
          </a:bodyPr>
          <a:lstStyle/>
          <a:p>
            <a:pPr indent="0" lvl="0" marL="0" marR="0" rtl="0" algn="ctr">
              <a:spcBef>
                <a:spcPts val="0"/>
              </a:spcBef>
              <a:spcAft>
                <a:spcPts val="0"/>
              </a:spcAft>
              <a:buNone/>
            </a:pPr>
            <a:r>
              <a:rPr b="0" i="0" lang="ja-JP" sz="1800" u="none" cap="none" strike="noStrike">
                <a:solidFill>
                  <a:schemeClr val="dk1"/>
                </a:solidFill>
                <a:latin typeface="Arial"/>
                <a:ea typeface="Arial"/>
                <a:cs typeface="Arial"/>
                <a:sym typeface="Arial"/>
              </a:rPr>
              <a:t>開始画面</a:t>
            </a:r>
            <a:endParaRPr/>
          </a:p>
        </p:txBody>
      </p:sp>
      <p:sp>
        <p:nvSpPr>
          <p:cNvPr id="92" name="Google Shape;92;p2"/>
          <p:cNvSpPr txBox="1"/>
          <p:nvPr/>
        </p:nvSpPr>
        <p:spPr>
          <a:xfrm>
            <a:off x="5066140" y="3429000"/>
            <a:ext cx="1107996" cy="369332"/>
          </a:xfrm>
          <a:prstGeom prst="rect">
            <a:avLst/>
          </a:prstGeom>
          <a:noFill/>
          <a:ln cap="flat" cmpd="sng" w="9525">
            <a:solidFill>
              <a:schemeClr val="dk1"/>
            </a:solidFill>
            <a:prstDash val="solid"/>
            <a:round/>
            <a:headEnd len="sm" w="sm" type="none"/>
            <a:tailEnd len="sm" w="sm" type="none"/>
          </a:ln>
        </p:spPr>
        <p:txBody>
          <a:bodyPr anchorCtr="0" anchor="t" bIns="45700" lIns="91425" spcFirstLastPara="1" rIns="91425" wrap="square" tIns="45700">
            <a:spAutoFit/>
          </a:bodyPr>
          <a:lstStyle/>
          <a:p>
            <a:pPr indent="0" lvl="0" marL="0" marR="0" rtl="0" algn="l">
              <a:spcBef>
                <a:spcPts val="0"/>
              </a:spcBef>
              <a:spcAft>
                <a:spcPts val="0"/>
              </a:spcAft>
              <a:buNone/>
            </a:pPr>
            <a:r>
              <a:rPr b="0" i="0" lang="ja-JP" sz="1800" u="none" cap="none" strike="noStrike">
                <a:solidFill>
                  <a:schemeClr val="dk1"/>
                </a:solidFill>
                <a:latin typeface="Arial"/>
                <a:ea typeface="Arial"/>
                <a:cs typeface="Arial"/>
                <a:sym typeface="Arial"/>
              </a:rPr>
              <a:t>閲覧画面</a:t>
            </a:r>
            <a:endParaRPr/>
          </a:p>
        </p:txBody>
      </p:sp>
      <p:sp>
        <p:nvSpPr>
          <p:cNvPr id="93" name="Google Shape;93;p2"/>
          <p:cNvSpPr txBox="1"/>
          <p:nvPr/>
        </p:nvSpPr>
        <p:spPr>
          <a:xfrm>
            <a:off x="3062416" y="4943548"/>
            <a:ext cx="2262158" cy="369332"/>
          </a:xfrm>
          <a:prstGeom prst="rect">
            <a:avLst/>
          </a:prstGeom>
          <a:noFill/>
          <a:ln cap="flat" cmpd="sng" w="9525">
            <a:solidFill>
              <a:schemeClr val="dk1"/>
            </a:solidFill>
            <a:prstDash val="solid"/>
            <a:round/>
            <a:headEnd len="sm" w="sm" type="none"/>
            <a:tailEnd len="sm" w="sm" type="none"/>
          </a:ln>
        </p:spPr>
        <p:txBody>
          <a:bodyPr anchorCtr="0" anchor="t" bIns="45700" lIns="91425" spcFirstLastPara="1" rIns="91425" wrap="square" tIns="45700">
            <a:spAutoFit/>
          </a:bodyPr>
          <a:lstStyle/>
          <a:p>
            <a:pPr indent="0" lvl="0" marL="0" marR="0" rtl="0" algn="l">
              <a:spcBef>
                <a:spcPts val="0"/>
              </a:spcBef>
              <a:spcAft>
                <a:spcPts val="0"/>
              </a:spcAft>
              <a:buNone/>
            </a:pPr>
            <a:r>
              <a:rPr lang="ja-JP" sz="1800">
                <a:solidFill>
                  <a:schemeClr val="dk1"/>
                </a:solidFill>
                <a:latin typeface="Arial"/>
                <a:ea typeface="Arial"/>
                <a:cs typeface="Arial"/>
                <a:sym typeface="Arial"/>
              </a:rPr>
              <a:t>アカウント作成画面</a:t>
            </a:r>
            <a:endParaRPr/>
          </a:p>
        </p:txBody>
      </p:sp>
      <p:cxnSp>
        <p:nvCxnSpPr>
          <p:cNvPr id="94" name="Google Shape;94;p2"/>
          <p:cNvCxnSpPr>
            <a:stCxn id="91" idx="2"/>
          </p:cNvCxnSpPr>
          <p:nvPr/>
        </p:nvCxnSpPr>
        <p:spPr>
          <a:xfrm>
            <a:off x="2171107" y="3798332"/>
            <a:ext cx="974400" cy="1145100"/>
          </a:xfrm>
          <a:prstGeom prst="straightConnector1">
            <a:avLst/>
          </a:prstGeom>
          <a:noFill/>
          <a:ln cap="flat" cmpd="sng" w="19050">
            <a:solidFill>
              <a:schemeClr val="accent1"/>
            </a:solidFill>
            <a:prstDash val="solid"/>
            <a:miter lim="800000"/>
            <a:headEnd len="sm" w="sm" type="none"/>
            <a:tailEnd len="med" w="med" type="triangle"/>
          </a:ln>
        </p:spPr>
      </p:cxnSp>
      <p:cxnSp>
        <p:nvCxnSpPr>
          <p:cNvPr id="95" name="Google Shape;95;p2"/>
          <p:cNvCxnSpPr/>
          <p:nvPr/>
        </p:nvCxnSpPr>
        <p:spPr>
          <a:xfrm>
            <a:off x="3145544" y="3613666"/>
            <a:ext cx="1920596" cy="0"/>
          </a:xfrm>
          <a:prstGeom prst="straightConnector1">
            <a:avLst/>
          </a:prstGeom>
          <a:noFill/>
          <a:ln cap="flat" cmpd="sng" w="19050">
            <a:solidFill>
              <a:schemeClr val="accent1"/>
            </a:solidFill>
            <a:prstDash val="solid"/>
            <a:miter lim="800000"/>
            <a:headEnd len="sm" w="sm" type="none"/>
            <a:tailEnd len="med" w="med" type="triangle"/>
          </a:ln>
        </p:spPr>
      </p:cxnSp>
      <p:sp>
        <p:nvSpPr>
          <p:cNvPr id="96" name="Google Shape;96;p2"/>
          <p:cNvSpPr txBox="1"/>
          <p:nvPr/>
        </p:nvSpPr>
        <p:spPr>
          <a:xfrm>
            <a:off x="3639497" y="3221260"/>
            <a:ext cx="1107996"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ja-JP" sz="1800">
                <a:solidFill>
                  <a:schemeClr val="dk1"/>
                </a:solidFill>
                <a:latin typeface="Arial"/>
                <a:ea typeface="Arial"/>
                <a:cs typeface="Arial"/>
                <a:sym typeface="Arial"/>
              </a:rPr>
              <a:t>ログイン</a:t>
            </a:r>
            <a:endParaRPr/>
          </a:p>
        </p:txBody>
      </p:sp>
      <p:sp>
        <p:nvSpPr>
          <p:cNvPr id="97" name="Google Shape;97;p2"/>
          <p:cNvSpPr txBox="1"/>
          <p:nvPr/>
        </p:nvSpPr>
        <p:spPr>
          <a:xfrm>
            <a:off x="965761" y="4370940"/>
            <a:ext cx="1800493"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ja-JP" sz="1800">
                <a:solidFill>
                  <a:schemeClr val="dk1"/>
                </a:solidFill>
                <a:latin typeface="Arial"/>
                <a:ea typeface="Arial"/>
                <a:cs typeface="Arial"/>
                <a:sym typeface="Arial"/>
              </a:rPr>
              <a:t>アカウント作成</a:t>
            </a:r>
            <a:endParaRPr/>
          </a:p>
        </p:txBody>
      </p:sp>
      <p:cxnSp>
        <p:nvCxnSpPr>
          <p:cNvPr id="98" name="Google Shape;98;p2"/>
          <p:cNvCxnSpPr/>
          <p:nvPr/>
        </p:nvCxnSpPr>
        <p:spPr>
          <a:xfrm flipH="1" rot="10800000">
            <a:off x="5066140" y="3821407"/>
            <a:ext cx="379258" cy="1122141"/>
          </a:xfrm>
          <a:prstGeom prst="straightConnector1">
            <a:avLst/>
          </a:prstGeom>
          <a:noFill/>
          <a:ln cap="flat" cmpd="sng" w="19050">
            <a:solidFill>
              <a:schemeClr val="accent1"/>
            </a:solidFill>
            <a:prstDash val="solid"/>
            <a:miter lim="800000"/>
            <a:headEnd len="sm" w="sm" type="none"/>
            <a:tailEnd len="med" w="med" type="triangle"/>
          </a:ln>
        </p:spPr>
      </p:cxnSp>
      <p:sp>
        <p:nvSpPr>
          <p:cNvPr id="99" name="Google Shape;99;p2"/>
          <p:cNvSpPr txBox="1"/>
          <p:nvPr/>
        </p:nvSpPr>
        <p:spPr>
          <a:xfrm>
            <a:off x="7646579" y="2867596"/>
            <a:ext cx="1088760" cy="369332"/>
          </a:xfrm>
          <a:prstGeom prst="rect">
            <a:avLst/>
          </a:prstGeom>
          <a:noFill/>
          <a:ln cap="flat" cmpd="sng" w="9525">
            <a:solidFill>
              <a:schemeClr val="dk1"/>
            </a:solidFill>
            <a:prstDash val="solid"/>
            <a:round/>
            <a:headEnd len="sm" w="sm" type="none"/>
            <a:tailEnd len="sm" w="sm" type="none"/>
          </a:ln>
        </p:spPr>
        <p:txBody>
          <a:bodyPr anchorCtr="0" anchor="t" bIns="45700" lIns="91425" spcFirstLastPara="1" rIns="91425" wrap="square" tIns="45700">
            <a:spAutoFit/>
          </a:bodyPr>
          <a:lstStyle/>
          <a:p>
            <a:pPr indent="0" lvl="0" marL="0" marR="0" rtl="0" algn="l">
              <a:spcBef>
                <a:spcPts val="0"/>
              </a:spcBef>
              <a:spcAft>
                <a:spcPts val="0"/>
              </a:spcAft>
              <a:buNone/>
            </a:pPr>
            <a:r>
              <a:rPr lang="ja-JP" sz="1800">
                <a:solidFill>
                  <a:schemeClr val="dk1"/>
                </a:solidFill>
                <a:latin typeface="Arial"/>
                <a:ea typeface="Arial"/>
                <a:cs typeface="Arial"/>
                <a:sym typeface="Arial"/>
              </a:rPr>
              <a:t>RSS追加</a:t>
            </a:r>
            <a:endParaRPr/>
          </a:p>
        </p:txBody>
      </p:sp>
      <p:sp>
        <p:nvSpPr>
          <p:cNvPr id="100" name="Google Shape;100;p2"/>
          <p:cNvSpPr txBox="1"/>
          <p:nvPr/>
        </p:nvSpPr>
        <p:spPr>
          <a:xfrm>
            <a:off x="7587670" y="3877510"/>
            <a:ext cx="1088760" cy="369332"/>
          </a:xfrm>
          <a:prstGeom prst="rect">
            <a:avLst/>
          </a:prstGeom>
          <a:noFill/>
          <a:ln cap="flat" cmpd="sng" w="9525">
            <a:solidFill>
              <a:schemeClr val="dk1"/>
            </a:solidFill>
            <a:prstDash val="solid"/>
            <a:round/>
            <a:headEnd len="sm" w="sm" type="none"/>
            <a:tailEnd len="sm" w="sm" type="none"/>
          </a:ln>
        </p:spPr>
        <p:txBody>
          <a:bodyPr anchorCtr="0" anchor="t" bIns="45700" lIns="91425" spcFirstLastPara="1" rIns="91425" wrap="square" tIns="45700">
            <a:spAutoFit/>
          </a:bodyPr>
          <a:lstStyle/>
          <a:p>
            <a:pPr indent="0" lvl="0" marL="0" marR="0" rtl="0" algn="l">
              <a:spcBef>
                <a:spcPts val="0"/>
              </a:spcBef>
              <a:spcAft>
                <a:spcPts val="0"/>
              </a:spcAft>
              <a:buNone/>
            </a:pPr>
            <a:r>
              <a:rPr lang="ja-JP" sz="1800">
                <a:solidFill>
                  <a:schemeClr val="dk1"/>
                </a:solidFill>
                <a:latin typeface="Arial"/>
                <a:ea typeface="Arial"/>
                <a:cs typeface="Arial"/>
                <a:sym typeface="Arial"/>
              </a:rPr>
              <a:t>RSS編集</a:t>
            </a:r>
            <a:endParaRPr/>
          </a:p>
        </p:txBody>
      </p:sp>
      <p:sp>
        <p:nvSpPr>
          <p:cNvPr id="101" name="Google Shape;101;p2"/>
          <p:cNvSpPr txBox="1"/>
          <p:nvPr/>
        </p:nvSpPr>
        <p:spPr>
          <a:xfrm>
            <a:off x="7320380" y="5470021"/>
            <a:ext cx="1800493" cy="369332"/>
          </a:xfrm>
          <a:prstGeom prst="rect">
            <a:avLst/>
          </a:prstGeom>
          <a:noFill/>
          <a:ln cap="flat" cmpd="sng" w="9525">
            <a:solidFill>
              <a:schemeClr val="dk1"/>
            </a:solidFill>
            <a:prstDash val="solid"/>
            <a:round/>
            <a:headEnd len="sm" w="sm" type="none"/>
            <a:tailEnd len="sm" w="sm" type="none"/>
          </a:ln>
        </p:spPr>
        <p:txBody>
          <a:bodyPr anchorCtr="0" anchor="t" bIns="45700" lIns="91425" spcFirstLastPara="1" rIns="91425" wrap="square" tIns="45700">
            <a:spAutoFit/>
          </a:bodyPr>
          <a:lstStyle/>
          <a:p>
            <a:pPr indent="0" lvl="0" marL="0" marR="0" rtl="0" algn="l">
              <a:spcBef>
                <a:spcPts val="0"/>
              </a:spcBef>
              <a:spcAft>
                <a:spcPts val="0"/>
              </a:spcAft>
              <a:buNone/>
            </a:pPr>
            <a:r>
              <a:rPr lang="ja-JP" sz="1800">
                <a:solidFill>
                  <a:schemeClr val="dk1"/>
                </a:solidFill>
                <a:latin typeface="Arial"/>
                <a:ea typeface="Arial"/>
                <a:cs typeface="Arial"/>
                <a:sym typeface="Arial"/>
              </a:rPr>
              <a:t>アカウント編集</a:t>
            </a:r>
            <a:endParaRPr/>
          </a:p>
        </p:txBody>
      </p:sp>
      <p:cxnSp>
        <p:nvCxnSpPr>
          <p:cNvPr id="102" name="Google Shape;102;p2"/>
          <p:cNvCxnSpPr/>
          <p:nvPr/>
        </p:nvCxnSpPr>
        <p:spPr>
          <a:xfrm>
            <a:off x="6174136" y="3877510"/>
            <a:ext cx="1071034" cy="1527856"/>
          </a:xfrm>
          <a:prstGeom prst="straightConnector1">
            <a:avLst/>
          </a:prstGeom>
          <a:noFill/>
          <a:ln cap="flat" cmpd="sng" w="19050">
            <a:solidFill>
              <a:schemeClr val="accent1"/>
            </a:solidFill>
            <a:prstDash val="solid"/>
            <a:round/>
            <a:headEnd len="med" w="med" type="stealth"/>
            <a:tailEnd len="med" w="med" type="stealth"/>
          </a:ln>
        </p:spPr>
      </p:cxnSp>
      <p:cxnSp>
        <p:nvCxnSpPr>
          <p:cNvPr id="103" name="Google Shape;103;p2"/>
          <p:cNvCxnSpPr>
            <a:stCxn id="92" idx="3"/>
            <a:endCxn id="100" idx="1"/>
          </p:cNvCxnSpPr>
          <p:nvPr/>
        </p:nvCxnSpPr>
        <p:spPr>
          <a:xfrm>
            <a:off x="6174136" y="3613666"/>
            <a:ext cx="1413600" cy="448500"/>
          </a:xfrm>
          <a:prstGeom prst="straightConnector1">
            <a:avLst/>
          </a:prstGeom>
          <a:noFill/>
          <a:ln cap="flat" cmpd="sng" w="19050">
            <a:solidFill>
              <a:schemeClr val="accent1"/>
            </a:solidFill>
            <a:prstDash val="solid"/>
            <a:round/>
            <a:headEnd len="med" w="med" type="stealth"/>
            <a:tailEnd len="med" w="med" type="stealth"/>
          </a:ln>
        </p:spPr>
      </p:cxnSp>
      <p:sp>
        <p:nvSpPr>
          <p:cNvPr id="104" name="Google Shape;104;p2"/>
          <p:cNvSpPr txBox="1"/>
          <p:nvPr/>
        </p:nvSpPr>
        <p:spPr>
          <a:xfrm>
            <a:off x="6935850" y="1922349"/>
            <a:ext cx="2704587" cy="369332"/>
          </a:xfrm>
          <a:prstGeom prst="rect">
            <a:avLst/>
          </a:prstGeom>
          <a:noFill/>
          <a:ln cap="flat" cmpd="sng" w="9525">
            <a:solidFill>
              <a:schemeClr val="dk1"/>
            </a:solidFill>
            <a:prstDash val="solid"/>
            <a:round/>
            <a:headEnd len="sm" w="sm" type="none"/>
            <a:tailEnd len="sm" w="sm" type="none"/>
          </a:ln>
        </p:spPr>
        <p:txBody>
          <a:bodyPr anchorCtr="0" anchor="t" bIns="45700" lIns="91425" spcFirstLastPara="1" rIns="91425" wrap="square" tIns="45700">
            <a:spAutoFit/>
          </a:bodyPr>
          <a:lstStyle/>
          <a:p>
            <a:pPr indent="0" lvl="0" marL="0" marR="0" rtl="0" algn="l">
              <a:spcBef>
                <a:spcPts val="0"/>
              </a:spcBef>
              <a:spcAft>
                <a:spcPts val="0"/>
              </a:spcAft>
              <a:buNone/>
            </a:pPr>
            <a:r>
              <a:rPr lang="ja-JP" sz="1800">
                <a:solidFill>
                  <a:schemeClr val="dk1"/>
                </a:solidFill>
                <a:latin typeface="Arial"/>
                <a:ea typeface="Arial"/>
                <a:cs typeface="Arial"/>
                <a:sym typeface="Arial"/>
              </a:rPr>
              <a:t>URLを指定してRSS検索</a:t>
            </a:r>
            <a:endParaRPr/>
          </a:p>
        </p:txBody>
      </p:sp>
      <p:cxnSp>
        <p:nvCxnSpPr>
          <p:cNvPr id="105" name="Google Shape;105;p2"/>
          <p:cNvCxnSpPr/>
          <p:nvPr/>
        </p:nvCxnSpPr>
        <p:spPr>
          <a:xfrm flipH="1" rot="10800000">
            <a:off x="6096000" y="2339379"/>
            <a:ext cx="933424" cy="1027648"/>
          </a:xfrm>
          <a:prstGeom prst="straightConnector1">
            <a:avLst/>
          </a:prstGeom>
          <a:noFill/>
          <a:ln cap="flat" cmpd="sng" w="19050">
            <a:solidFill>
              <a:schemeClr val="accent1"/>
            </a:solidFill>
            <a:prstDash val="solid"/>
            <a:miter lim="800000"/>
            <a:headEnd len="sm" w="sm" type="none"/>
            <a:tailEnd len="med" w="med" type="triangle"/>
          </a:ln>
        </p:spPr>
      </p:cxnSp>
      <p:cxnSp>
        <p:nvCxnSpPr>
          <p:cNvPr id="106" name="Google Shape;106;p2"/>
          <p:cNvCxnSpPr>
            <a:endCxn id="99" idx="1"/>
          </p:cNvCxnSpPr>
          <p:nvPr/>
        </p:nvCxnSpPr>
        <p:spPr>
          <a:xfrm flipH="1" rot="10800000">
            <a:off x="6225179" y="3052262"/>
            <a:ext cx="1421400" cy="387300"/>
          </a:xfrm>
          <a:prstGeom prst="straightConnector1">
            <a:avLst/>
          </a:prstGeom>
          <a:noFill/>
          <a:ln cap="flat" cmpd="sng" w="19050">
            <a:solidFill>
              <a:schemeClr val="accent1"/>
            </a:solidFill>
            <a:prstDash val="solid"/>
            <a:round/>
            <a:headEnd len="med" w="med" type="stealth"/>
            <a:tailEnd len="med" w="med" type="stealth"/>
          </a:ln>
        </p:spPr>
      </p:cxnSp>
      <p:cxnSp>
        <p:nvCxnSpPr>
          <p:cNvPr id="107" name="Google Shape;107;p2"/>
          <p:cNvCxnSpPr>
            <a:endCxn id="99" idx="0"/>
          </p:cNvCxnSpPr>
          <p:nvPr/>
        </p:nvCxnSpPr>
        <p:spPr>
          <a:xfrm>
            <a:off x="8182259" y="2331196"/>
            <a:ext cx="8700" cy="536400"/>
          </a:xfrm>
          <a:prstGeom prst="straightConnector1">
            <a:avLst/>
          </a:prstGeom>
          <a:noFill/>
          <a:ln cap="flat" cmpd="sng" w="19050">
            <a:solidFill>
              <a:schemeClr val="accent1"/>
            </a:solidFill>
            <a:prstDash val="solid"/>
            <a:miter lim="800000"/>
            <a:headEnd len="sm" w="sm" type="none"/>
            <a:tailEnd len="med" w="med" type="triangle"/>
          </a:ln>
        </p:spPr>
      </p:cxn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1" name="Shape 111"/>
        <p:cNvGrpSpPr/>
        <p:nvPr/>
      </p:nvGrpSpPr>
      <p:grpSpPr>
        <a:xfrm>
          <a:off x="0" y="0"/>
          <a:ext cx="0" cy="0"/>
          <a:chOff x="0" y="0"/>
          <a:chExt cx="0" cy="0"/>
        </a:xfrm>
      </p:grpSpPr>
      <p:sp>
        <p:nvSpPr>
          <p:cNvPr id="112" name="Google Shape;112;p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Arial"/>
              <a:buNone/>
            </a:pPr>
            <a:r>
              <a:rPr lang="ja-JP"/>
              <a:t>開始画面</a:t>
            </a:r>
            <a:endParaRPr/>
          </a:p>
        </p:txBody>
      </p:sp>
      <p:pic>
        <p:nvPicPr>
          <p:cNvPr id="113" name="Google Shape;113;p3"/>
          <p:cNvPicPr preferRelativeResize="0"/>
          <p:nvPr/>
        </p:nvPicPr>
        <p:blipFill rotWithShape="1">
          <a:blip r:embed="rId3">
            <a:alphaModFix/>
          </a:blip>
          <a:srcRect b="0" l="0" r="0" t="0"/>
          <a:stretch/>
        </p:blipFill>
        <p:spPr>
          <a:xfrm>
            <a:off x="7936559" y="2161998"/>
            <a:ext cx="3191320" cy="2534004"/>
          </a:xfrm>
          <a:prstGeom prst="rect">
            <a:avLst/>
          </a:prstGeom>
          <a:solidFill>
            <a:srgbClr val="000000"/>
          </a:solidFill>
          <a:ln cap="sq" cmpd="sng" w="444500">
            <a:solidFill>
              <a:srgbClr val="000000"/>
            </a:solidFill>
            <a:prstDash val="solid"/>
            <a:miter lim="800000"/>
            <a:headEnd len="sm" w="sm" type="none"/>
            <a:tailEnd len="sm" w="sm" type="none"/>
          </a:ln>
          <a:effectLst>
            <a:outerShdw blurRad="254000" rotWithShape="0" algn="bl" dir="2700000" dist="190500" sy="90000">
              <a:srgbClr val="000000">
                <a:alpha val="40000"/>
              </a:srgbClr>
            </a:outerShdw>
          </a:effectLst>
        </p:spPr>
      </p:pic>
      <p:sp>
        <p:nvSpPr>
          <p:cNvPr id="114" name="Google Shape;114;p3"/>
          <p:cNvSpPr txBox="1"/>
          <p:nvPr/>
        </p:nvSpPr>
        <p:spPr>
          <a:xfrm>
            <a:off x="683394" y="1855269"/>
            <a:ext cx="6186308" cy="646331"/>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ja-JP" sz="1800">
                <a:solidFill>
                  <a:schemeClr val="dk1"/>
                </a:solidFill>
                <a:latin typeface="Arial"/>
                <a:ea typeface="Arial"/>
                <a:cs typeface="Arial"/>
                <a:sym typeface="Arial"/>
              </a:rPr>
              <a:t>アカウントとパスワードを指定してログインボタを押すとサービスにログインして閲覧画面に移動します。</a:t>
            </a:r>
            <a:endParaRPr/>
          </a:p>
        </p:txBody>
      </p:sp>
      <p:sp>
        <p:nvSpPr>
          <p:cNvPr id="115" name="Google Shape;115;p3"/>
          <p:cNvSpPr txBox="1"/>
          <p:nvPr/>
        </p:nvSpPr>
        <p:spPr>
          <a:xfrm>
            <a:off x="683394" y="3628725"/>
            <a:ext cx="6186309" cy="646331"/>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ja-JP" sz="1800">
                <a:solidFill>
                  <a:schemeClr val="dk1"/>
                </a:solidFill>
                <a:latin typeface="Arial"/>
                <a:ea typeface="Arial"/>
                <a:cs typeface="Arial"/>
                <a:sym typeface="Arial"/>
              </a:rPr>
              <a:t>はじめてサービスを利用するときはアカウント作成リンク</a:t>
            </a:r>
            <a:endParaRPr sz="1800">
              <a:solidFill>
                <a:schemeClr val="dk1"/>
              </a:solidFill>
              <a:latin typeface="Arial"/>
              <a:ea typeface="Arial"/>
              <a:cs typeface="Arial"/>
              <a:sym typeface="Arial"/>
            </a:endParaRPr>
          </a:p>
          <a:p>
            <a:pPr indent="0" lvl="0" marL="0" marR="0" rtl="0" algn="l">
              <a:spcBef>
                <a:spcPts val="0"/>
              </a:spcBef>
              <a:spcAft>
                <a:spcPts val="0"/>
              </a:spcAft>
              <a:buNone/>
            </a:pPr>
            <a:r>
              <a:rPr lang="ja-JP" sz="1800">
                <a:solidFill>
                  <a:schemeClr val="dk1"/>
                </a:solidFill>
                <a:latin typeface="Arial"/>
                <a:ea typeface="Arial"/>
                <a:cs typeface="Arial"/>
                <a:sym typeface="Arial"/>
              </a:rPr>
              <a:t>をクリックしてアカウント作成画面に移動してください。</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9" name="Shape 119"/>
        <p:cNvGrpSpPr/>
        <p:nvPr/>
      </p:nvGrpSpPr>
      <p:grpSpPr>
        <a:xfrm>
          <a:off x="0" y="0"/>
          <a:ext cx="0" cy="0"/>
          <a:chOff x="0" y="0"/>
          <a:chExt cx="0" cy="0"/>
        </a:xfrm>
      </p:grpSpPr>
      <p:sp>
        <p:nvSpPr>
          <p:cNvPr id="120" name="Google Shape;120;p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Arial"/>
              <a:buNone/>
            </a:pPr>
            <a:r>
              <a:rPr lang="ja-JP"/>
              <a:t>アカウント作成画面</a:t>
            </a:r>
            <a:endParaRPr/>
          </a:p>
        </p:txBody>
      </p:sp>
      <p:pic>
        <p:nvPicPr>
          <p:cNvPr id="121" name="Google Shape;121;p4"/>
          <p:cNvPicPr preferRelativeResize="0"/>
          <p:nvPr/>
        </p:nvPicPr>
        <p:blipFill rotWithShape="1">
          <a:blip r:embed="rId3">
            <a:alphaModFix/>
          </a:blip>
          <a:srcRect b="0" l="0" r="0" t="0"/>
          <a:stretch/>
        </p:blipFill>
        <p:spPr>
          <a:xfrm>
            <a:off x="6694390" y="2840940"/>
            <a:ext cx="4020111" cy="1676634"/>
          </a:xfrm>
          <a:prstGeom prst="rect">
            <a:avLst/>
          </a:prstGeom>
          <a:solidFill>
            <a:srgbClr val="000000"/>
          </a:solidFill>
          <a:ln cap="sq" cmpd="sng" w="444500">
            <a:solidFill>
              <a:srgbClr val="000000"/>
            </a:solidFill>
            <a:prstDash val="solid"/>
            <a:miter lim="800000"/>
            <a:headEnd len="sm" w="sm" type="none"/>
            <a:tailEnd len="sm" w="sm" type="none"/>
          </a:ln>
          <a:effectLst>
            <a:outerShdw blurRad="254000" rotWithShape="0" algn="bl" dir="2700000" dist="190500" sy="90000">
              <a:srgbClr val="000000">
                <a:alpha val="40000"/>
              </a:srgbClr>
            </a:outerShdw>
          </a:effectLst>
        </p:spPr>
      </p:pic>
      <p:sp>
        <p:nvSpPr>
          <p:cNvPr id="122" name="Google Shape;122;p4"/>
          <p:cNvSpPr txBox="1"/>
          <p:nvPr/>
        </p:nvSpPr>
        <p:spPr>
          <a:xfrm>
            <a:off x="693020" y="1690688"/>
            <a:ext cx="5082138" cy="92333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ja-JP" sz="1800">
                <a:solidFill>
                  <a:schemeClr val="dk1"/>
                </a:solidFill>
                <a:latin typeface="Arial"/>
                <a:ea typeface="Arial"/>
                <a:cs typeface="Arial"/>
                <a:sym typeface="Arial"/>
              </a:rPr>
              <a:t>アカウントとパスワードを入力して作成ボタンを押してください。アカウントの作成に成功すると閲覧画面に移動します。</a:t>
            </a:r>
            <a:endParaRPr/>
          </a:p>
        </p:txBody>
      </p:sp>
      <p:sp>
        <p:nvSpPr>
          <p:cNvPr id="123" name="Google Shape;123;p4"/>
          <p:cNvSpPr txBox="1"/>
          <p:nvPr/>
        </p:nvSpPr>
        <p:spPr>
          <a:xfrm>
            <a:off x="693020" y="3217592"/>
            <a:ext cx="5082138" cy="92333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ja-JP" sz="1800">
                <a:solidFill>
                  <a:schemeClr val="dk1"/>
                </a:solidFill>
                <a:latin typeface="Arial"/>
                <a:ea typeface="Arial"/>
                <a:cs typeface="Arial"/>
                <a:sym typeface="Arial"/>
              </a:rPr>
              <a:t>すでに登録されているアカウントを指定するとエラーとなります。別のアカウントを入力してください。</a:t>
            </a:r>
            <a:endParaRPr/>
          </a:p>
        </p:txBody>
      </p:sp>
      <p:sp>
        <p:nvSpPr>
          <p:cNvPr id="124" name="Google Shape;124;p4"/>
          <p:cNvSpPr txBox="1"/>
          <p:nvPr/>
        </p:nvSpPr>
        <p:spPr>
          <a:xfrm>
            <a:off x="693020" y="4705647"/>
            <a:ext cx="5082138" cy="646331"/>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ja-JP" sz="1800">
                <a:solidFill>
                  <a:schemeClr val="dk1"/>
                </a:solidFill>
                <a:latin typeface="Arial"/>
                <a:ea typeface="Arial"/>
                <a:cs typeface="Arial"/>
                <a:sym typeface="Arial"/>
              </a:rPr>
              <a:t>キャンセルボタンを押すとアカウントの作成は行わずに開始画面に戻ります。</a:t>
            </a:r>
            <a:endParaRPr sz="1800">
              <a:solidFill>
                <a:schemeClr val="dk1"/>
              </a:solidFill>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8" name="Shape 128"/>
        <p:cNvGrpSpPr/>
        <p:nvPr/>
      </p:nvGrpSpPr>
      <p:grpSpPr>
        <a:xfrm>
          <a:off x="0" y="0"/>
          <a:ext cx="0" cy="0"/>
          <a:chOff x="0" y="0"/>
          <a:chExt cx="0" cy="0"/>
        </a:xfrm>
      </p:grpSpPr>
      <p:pic>
        <p:nvPicPr>
          <p:cNvPr id="129" name="Google Shape;129;p5"/>
          <p:cNvPicPr preferRelativeResize="0"/>
          <p:nvPr/>
        </p:nvPicPr>
        <p:blipFill rotWithShape="1">
          <a:blip r:embed="rId3">
            <a:alphaModFix/>
          </a:blip>
          <a:srcRect b="0" l="0" r="0" t="0"/>
          <a:stretch/>
        </p:blipFill>
        <p:spPr>
          <a:xfrm>
            <a:off x="5239858" y="1326415"/>
            <a:ext cx="6439799" cy="4934639"/>
          </a:xfrm>
          <a:prstGeom prst="rect">
            <a:avLst/>
          </a:prstGeom>
          <a:noFill/>
          <a:ln>
            <a:noFill/>
          </a:ln>
        </p:spPr>
      </p:pic>
      <p:sp>
        <p:nvSpPr>
          <p:cNvPr id="130" name="Google Shape;130;p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Arial"/>
              <a:buNone/>
            </a:pPr>
            <a:r>
              <a:rPr lang="ja-JP"/>
              <a:t>閲覧画面</a:t>
            </a:r>
            <a:endParaRPr/>
          </a:p>
        </p:txBody>
      </p:sp>
      <p:sp>
        <p:nvSpPr>
          <p:cNvPr id="131" name="Google Shape;131;p5"/>
          <p:cNvSpPr txBox="1"/>
          <p:nvPr/>
        </p:nvSpPr>
        <p:spPr>
          <a:xfrm>
            <a:off x="5217647" y="3716033"/>
            <a:ext cx="1569660"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ja-JP" sz="1800">
                <a:solidFill>
                  <a:srgbClr val="FF0000"/>
                </a:solidFill>
                <a:latin typeface="Arial"/>
                <a:ea typeface="Arial"/>
                <a:cs typeface="Arial"/>
                <a:sym typeface="Arial"/>
              </a:rPr>
              <a:t>サイトリスト</a:t>
            </a:r>
            <a:endParaRPr/>
          </a:p>
        </p:txBody>
      </p:sp>
      <p:sp>
        <p:nvSpPr>
          <p:cNvPr id="132" name="Google Shape;132;p5"/>
          <p:cNvSpPr txBox="1"/>
          <p:nvPr/>
        </p:nvSpPr>
        <p:spPr>
          <a:xfrm>
            <a:off x="5080337" y="5378880"/>
            <a:ext cx="2031325"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ja-JP" sz="1800">
                <a:solidFill>
                  <a:srgbClr val="FF0000"/>
                </a:solidFill>
                <a:latin typeface="Arial"/>
                <a:ea typeface="Arial"/>
                <a:cs typeface="Arial"/>
                <a:sym typeface="Arial"/>
              </a:rPr>
              <a:t>コンテンツリスト</a:t>
            </a:r>
            <a:endParaRPr/>
          </a:p>
        </p:txBody>
      </p:sp>
      <p:sp>
        <p:nvSpPr>
          <p:cNvPr id="133" name="Google Shape;133;p5"/>
          <p:cNvSpPr txBox="1"/>
          <p:nvPr/>
        </p:nvSpPr>
        <p:spPr>
          <a:xfrm>
            <a:off x="7878618" y="4167909"/>
            <a:ext cx="2031325"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ja-JP" sz="1800">
                <a:solidFill>
                  <a:srgbClr val="FF0000"/>
                </a:solidFill>
                <a:latin typeface="Arial"/>
                <a:ea typeface="Arial"/>
                <a:cs typeface="Arial"/>
                <a:sym typeface="Arial"/>
              </a:rPr>
              <a:t>コンテンツエリア</a:t>
            </a:r>
            <a:endParaRPr/>
          </a:p>
        </p:txBody>
      </p:sp>
      <p:sp>
        <p:nvSpPr>
          <p:cNvPr id="134" name="Google Shape;134;p5"/>
          <p:cNvSpPr txBox="1"/>
          <p:nvPr/>
        </p:nvSpPr>
        <p:spPr>
          <a:xfrm>
            <a:off x="4116906" y="3172397"/>
            <a:ext cx="954107" cy="276999"/>
          </a:xfrm>
          <a:prstGeom prst="rect">
            <a:avLst/>
          </a:prstGeom>
          <a:noFill/>
          <a:ln cap="flat" cmpd="sng" w="9525">
            <a:solidFill>
              <a:schemeClr val="dk1"/>
            </a:solidFill>
            <a:prstDash val="solid"/>
            <a:round/>
            <a:headEnd len="sm" w="sm" type="none"/>
            <a:tailEnd len="sm" w="sm" type="none"/>
          </a:ln>
        </p:spPr>
        <p:txBody>
          <a:bodyPr anchorCtr="0" anchor="t" bIns="45700" lIns="91425" spcFirstLastPara="1" rIns="91425" wrap="square" tIns="45700">
            <a:spAutoFit/>
          </a:bodyPr>
          <a:lstStyle/>
          <a:p>
            <a:pPr indent="0" lvl="0" marL="0" marR="0" rtl="0" algn="l">
              <a:spcBef>
                <a:spcPts val="0"/>
              </a:spcBef>
              <a:spcAft>
                <a:spcPts val="0"/>
              </a:spcAft>
              <a:buNone/>
            </a:pPr>
            <a:r>
              <a:rPr lang="ja-JP" sz="1200">
                <a:solidFill>
                  <a:schemeClr val="dk1"/>
                </a:solidFill>
                <a:latin typeface="Arial"/>
                <a:ea typeface="Arial"/>
                <a:cs typeface="Arial"/>
                <a:sym typeface="Arial"/>
              </a:rPr>
              <a:t>追加画面へ</a:t>
            </a:r>
            <a:endParaRPr/>
          </a:p>
        </p:txBody>
      </p:sp>
      <p:cxnSp>
        <p:nvCxnSpPr>
          <p:cNvPr id="135" name="Google Shape;135;p5"/>
          <p:cNvCxnSpPr/>
          <p:nvPr/>
        </p:nvCxnSpPr>
        <p:spPr>
          <a:xfrm flipH="1" rot="10800000">
            <a:off x="5094355" y="2898476"/>
            <a:ext cx="855439" cy="879764"/>
          </a:xfrm>
          <a:prstGeom prst="straightConnector1">
            <a:avLst/>
          </a:prstGeom>
          <a:noFill/>
          <a:ln cap="flat" cmpd="sng" w="19050">
            <a:solidFill>
              <a:srgbClr val="FF0000"/>
            </a:solidFill>
            <a:prstDash val="solid"/>
            <a:miter lim="800000"/>
            <a:headEnd len="sm" w="sm" type="none"/>
            <a:tailEnd len="med" w="med" type="triangle"/>
          </a:ln>
        </p:spPr>
      </p:cxnSp>
      <p:sp>
        <p:nvSpPr>
          <p:cNvPr id="136" name="Google Shape;136;p5"/>
          <p:cNvSpPr txBox="1"/>
          <p:nvPr/>
        </p:nvSpPr>
        <p:spPr>
          <a:xfrm>
            <a:off x="4126230" y="3685603"/>
            <a:ext cx="954107" cy="276999"/>
          </a:xfrm>
          <a:prstGeom prst="rect">
            <a:avLst/>
          </a:prstGeom>
          <a:noFill/>
          <a:ln cap="flat" cmpd="sng" w="9525">
            <a:solidFill>
              <a:schemeClr val="dk1"/>
            </a:solidFill>
            <a:prstDash val="solid"/>
            <a:round/>
            <a:headEnd len="sm" w="sm" type="none"/>
            <a:tailEnd len="sm" w="sm" type="none"/>
          </a:ln>
        </p:spPr>
        <p:txBody>
          <a:bodyPr anchorCtr="0" anchor="t" bIns="45700" lIns="91425" spcFirstLastPara="1" rIns="91425" wrap="square" tIns="45700">
            <a:spAutoFit/>
          </a:bodyPr>
          <a:lstStyle/>
          <a:p>
            <a:pPr indent="0" lvl="0" marL="0" marR="0" rtl="0" algn="l">
              <a:spcBef>
                <a:spcPts val="0"/>
              </a:spcBef>
              <a:spcAft>
                <a:spcPts val="0"/>
              </a:spcAft>
              <a:buNone/>
            </a:pPr>
            <a:r>
              <a:rPr lang="ja-JP" sz="1200">
                <a:solidFill>
                  <a:schemeClr val="dk1"/>
                </a:solidFill>
                <a:latin typeface="Arial"/>
                <a:ea typeface="Arial"/>
                <a:cs typeface="Arial"/>
                <a:sym typeface="Arial"/>
              </a:rPr>
              <a:t>編集画面へ</a:t>
            </a:r>
            <a:endParaRPr/>
          </a:p>
        </p:txBody>
      </p:sp>
      <p:cxnSp>
        <p:nvCxnSpPr>
          <p:cNvPr id="137" name="Google Shape;137;p5"/>
          <p:cNvCxnSpPr/>
          <p:nvPr/>
        </p:nvCxnSpPr>
        <p:spPr>
          <a:xfrm flipH="1" rot="10800000">
            <a:off x="5094355" y="2895433"/>
            <a:ext cx="573268" cy="377697"/>
          </a:xfrm>
          <a:prstGeom prst="straightConnector1">
            <a:avLst/>
          </a:prstGeom>
          <a:noFill/>
          <a:ln cap="flat" cmpd="sng" w="19050">
            <a:solidFill>
              <a:srgbClr val="FF0000"/>
            </a:solidFill>
            <a:prstDash val="solid"/>
            <a:miter lim="800000"/>
            <a:headEnd len="sm" w="sm" type="none"/>
            <a:tailEnd len="med" w="med" type="triangle"/>
          </a:ln>
        </p:spPr>
      </p:cxnSp>
      <p:sp>
        <p:nvSpPr>
          <p:cNvPr id="138" name="Google Shape;138;p5"/>
          <p:cNvSpPr txBox="1"/>
          <p:nvPr/>
        </p:nvSpPr>
        <p:spPr>
          <a:xfrm>
            <a:off x="3905830" y="4393742"/>
            <a:ext cx="1723549" cy="276999"/>
          </a:xfrm>
          <a:prstGeom prst="rect">
            <a:avLst/>
          </a:prstGeom>
          <a:solidFill>
            <a:schemeClr val="lt1"/>
          </a:solidFill>
          <a:ln cap="flat" cmpd="sng" w="9525">
            <a:solidFill>
              <a:schemeClr val="dk1"/>
            </a:solidFill>
            <a:prstDash val="solid"/>
            <a:round/>
            <a:headEnd len="sm" w="sm" type="none"/>
            <a:tailEnd len="sm" w="sm" type="none"/>
          </a:ln>
        </p:spPr>
        <p:txBody>
          <a:bodyPr anchorCtr="0" anchor="t" bIns="45700" lIns="91425" spcFirstLastPara="1" rIns="91425" wrap="square" tIns="45700">
            <a:spAutoFit/>
          </a:bodyPr>
          <a:lstStyle/>
          <a:p>
            <a:pPr indent="0" lvl="0" marL="0" marR="0" rtl="0" algn="l">
              <a:spcBef>
                <a:spcPts val="0"/>
              </a:spcBef>
              <a:spcAft>
                <a:spcPts val="0"/>
              </a:spcAft>
              <a:buNone/>
            </a:pPr>
            <a:r>
              <a:rPr lang="ja-JP" sz="1200">
                <a:solidFill>
                  <a:schemeClr val="dk1"/>
                </a:solidFill>
                <a:latin typeface="Arial"/>
                <a:ea typeface="Arial"/>
                <a:cs typeface="Arial"/>
                <a:sym typeface="Arial"/>
              </a:rPr>
              <a:t>選択したサイトを削除</a:t>
            </a:r>
            <a:endParaRPr sz="1200">
              <a:solidFill>
                <a:schemeClr val="dk1"/>
              </a:solidFill>
              <a:latin typeface="Arial"/>
              <a:ea typeface="Arial"/>
              <a:cs typeface="Arial"/>
              <a:sym typeface="Arial"/>
            </a:endParaRPr>
          </a:p>
        </p:txBody>
      </p:sp>
      <p:cxnSp>
        <p:nvCxnSpPr>
          <p:cNvPr id="139" name="Google Shape;139;p5"/>
          <p:cNvCxnSpPr/>
          <p:nvPr/>
        </p:nvCxnSpPr>
        <p:spPr>
          <a:xfrm flipH="1" rot="10800000">
            <a:off x="5030579" y="2886363"/>
            <a:ext cx="1276915" cy="1466212"/>
          </a:xfrm>
          <a:prstGeom prst="straightConnector1">
            <a:avLst/>
          </a:prstGeom>
          <a:noFill/>
          <a:ln cap="flat" cmpd="sng" w="19050">
            <a:solidFill>
              <a:srgbClr val="FF0000"/>
            </a:solidFill>
            <a:prstDash val="solid"/>
            <a:miter lim="800000"/>
            <a:headEnd len="sm" w="sm" type="none"/>
            <a:tailEnd len="med" w="med" type="triangle"/>
          </a:ln>
        </p:spPr>
      </p:cxnSp>
      <p:sp>
        <p:nvSpPr>
          <p:cNvPr id="140" name="Google Shape;140;p5"/>
          <p:cNvSpPr txBox="1"/>
          <p:nvPr/>
        </p:nvSpPr>
        <p:spPr>
          <a:xfrm>
            <a:off x="9333480" y="2898476"/>
            <a:ext cx="1864613" cy="276999"/>
          </a:xfrm>
          <a:prstGeom prst="rect">
            <a:avLst/>
          </a:prstGeom>
          <a:solidFill>
            <a:schemeClr val="lt1"/>
          </a:solidFill>
          <a:ln cap="flat" cmpd="sng" w="9525">
            <a:solidFill>
              <a:schemeClr val="dk1"/>
            </a:solidFill>
            <a:prstDash val="solid"/>
            <a:round/>
            <a:headEnd len="sm" w="sm" type="none"/>
            <a:tailEnd len="sm" w="sm" type="none"/>
          </a:ln>
        </p:spPr>
        <p:txBody>
          <a:bodyPr anchorCtr="0" anchor="t" bIns="45700" lIns="91425" spcFirstLastPara="1" rIns="91425" wrap="square" tIns="45700">
            <a:spAutoFit/>
          </a:bodyPr>
          <a:lstStyle/>
          <a:p>
            <a:pPr indent="0" lvl="0" marL="0" marR="0" rtl="0" algn="l">
              <a:spcBef>
                <a:spcPts val="0"/>
              </a:spcBef>
              <a:spcAft>
                <a:spcPts val="0"/>
              </a:spcAft>
              <a:buNone/>
            </a:pPr>
            <a:r>
              <a:rPr lang="ja-JP" sz="1200">
                <a:solidFill>
                  <a:schemeClr val="dk1"/>
                </a:solidFill>
                <a:latin typeface="Arial"/>
                <a:ea typeface="Arial"/>
                <a:cs typeface="Arial"/>
                <a:sym typeface="Arial"/>
              </a:rPr>
              <a:t>RSS検索して追加画面へ</a:t>
            </a:r>
            <a:endParaRPr/>
          </a:p>
        </p:txBody>
      </p:sp>
      <p:cxnSp>
        <p:nvCxnSpPr>
          <p:cNvPr id="141" name="Google Shape;141;p5"/>
          <p:cNvCxnSpPr/>
          <p:nvPr/>
        </p:nvCxnSpPr>
        <p:spPr>
          <a:xfrm rot="10800000">
            <a:off x="9641516" y="2405479"/>
            <a:ext cx="401075" cy="492997"/>
          </a:xfrm>
          <a:prstGeom prst="straightConnector1">
            <a:avLst/>
          </a:prstGeom>
          <a:noFill/>
          <a:ln cap="flat" cmpd="sng" w="19050">
            <a:solidFill>
              <a:srgbClr val="FF0000"/>
            </a:solidFill>
            <a:prstDash val="solid"/>
            <a:miter lim="800000"/>
            <a:headEnd len="sm" w="sm" type="none"/>
            <a:tailEnd len="med" w="med" type="triangle"/>
          </a:ln>
        </p:spPr>
      </p:cxnSp>
      <p:sp>
        <p:nvSpPr>
          <p:cNvPr id="142" name="Google Shape;142;p5"/>
          <p:cNvSpPr txBox="1"/>
          <p:nvPr/>
        </p:nvSpPr>
        <p:spPr>
          <a:xfrm>
            <a:off x="3846600" y="1767051"/>
            <a:ext cx="1723549" cy="276999"/>
          </a:xfrm>
          <a:prstGeom prst="rect">
            <a:avLst/>
          </a:prstGeom>
          <a:solidFill>
            <a:schemeClr val="lt1"/>
          </a:solidFill>
          <a:ln cap="flat" cmpd="sng" w="9525">
            <a:solidFill>
              <a:schemeClr val="dk1"/>
            </a:solidFill>
            <a:prstDash val="solid"/>
            <a:round/>
            <a:headEnd len="sm" w="sm" type="none"/>
            <a:tailEnd len="sm" w="sm" type="none"/>
          </a:ln>
        </p:spPr>
        <p:txBody>
          <a:bodyPr anchorCtr="0" anchor="t" bIns="45700" lIns="91425" spcFirstLastPara="1" rIns="91425" wrap="square" tIns="45700">
            <a:spAutoFit/>
          </a:bodyPr>
          <a:lstStyle/>
          <a:p>
            <a:pPr indent="0" lvl="0" marL="0" marR="0" rtl="0" algn="l">
              <a:spcBef>
                <a:spcPts val="0"/>
              </a:spcBef>
              <a:spcAft>
                <a:spcPts val="0"/>
              </a:spcAft>
              <a:buNone/>
            </a:pPr>
            <a:r>
              <a:rPr lang="ja-JP" sz="1200">
                <a:solidFill>
                  <a:schemeClr val="dk1"/>
                </a:solidFill>
                <a:latin typeface="Arial"/>
                <a:ea typeface="Arial"/>
                <a:cs typeface="Arial"/>
                <a:sym typeface="Arial"/>
              </a:rPr>
              <a:t>アカウント編集画面へ</a:t>
            </a:r>
            <a:endParaRPr/>
          </a:p>
        </p:txBody>
      </p:sp>
      <p:cxnSp>
        <p:nvCxnSpPr>
          <p:cNvPr id="143" name="Google Shape;143;p5"/>
          <p:cNvCxnSpPr>
            <a:stCxn id="142" idx="2"/>
          </p:cNvCxnSpPr>
          <p:nvPr/>
        </p:nvCxnSpPr>
        <p:spPr>
          <a:xfrm>
            <a:off x="4708375" y="2044050"/>
            <a:ext cx="609600" cy="411600"/>
          </a:xfrm>
          <a:prstGeom prst="straightConnector1">
            <a:avLst/>
          </a:prstGeom>
          <a:noFill/>
          <a:ln cap="flat" cmpd="sng" w="19050">
            <a:solidFill>
              <a:srgbClr val="FF0000"/>
            </a:solidFill>
            <a:prstDash val="solid"/>
            <a:miter lim="800000"/>
            <a:headEnd len="sm" w="sm" type="none"/>
            <a:tailEnd len="med" w="med" type="triangle"/>
          </a:ln>
        </p:spPr>
      </p:cxnSp>
      <p:sp>
        <p:nvSpPr>
          <p:cNvPr id="144" name="Google Shape;144;p5"/>
          <p:cNvSpPr txBox="1"/>
          <p:nvPr/>
        </p:nvSpPr>
        <p:spPr>
          <a:xfrm>
            <a:off x="452681" y="1997418"/>
            <a:ext cx="2679999" cy="1200329"/>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ja-JP" sz="1800">
                <a:solidFill>
                  <a:schemeClr val="dk1"/>
                </a:solidFill>
                <a:latin typeface="Arial"/>
                <a:ea typeface="Arial"/>
                <a:cs typeface="Arial"/>
                <a:sym typeface="Arial"/>
              </a:rPr>
              <a:t>更新ボタンがクリックされたらサイトリストの全ページからRSSを読み込みなおす。</a:t>
            </a:r>
            <a:endParaRPr/>
          </a:p>
        </p:txBody>
      </p:sp>
      <p:sp>
        <p:nvSpPr>
          <p:cNvPr id="145" name="Google Shape;145;p5"/>
          <p:cNvSpPr txBox="1"/>
          <p:nvPr/>
        </p:nvSpPr>
        <p:spPr>
          <a:xfrm>
            <a:off x="394749" y="3793735"/>
            <a:ext cx="3174550" cy="92333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ja-JP" sz="1800">
                <a:solidFill>
                  <a:schemeClr val="dk1"/>
                </a:solidFill>
                <a:latin typeface="Arial"/>
                <a:ea typeface="Arial"/>
                <a:cs typeface="Arial"/>
                <a:sym typeface="Arial"/>
              </a:rPr>
              <a:t>サイトリストで選択されたWebページの記事一覧を</a:t>
            </a:r>
            <a:endParaRPr sz="1800">
              <a:solidFill>
                <a:schemeClr val="dk1"/>
              </a:solidFill>
              <a:latin typeface="Arial"/>
              <a:ea typeface="Arial"/>
              <a:cs typeface="Arial"/>
              <a:sym typeface="Arial"/>
            </a:endParaRPr>
          </a:p>
          <a:p>
            <a:pPr indent="0" lvl="0" marL="0" marR="0" rtl="0" algn="l">
              <a:spcBef>
                <a:spcPts val="0"/>
              </a:spcBef>
              <a:spcAft>
                <a:spcPts val="0"/>
              </a:spcAft>
              <a:buNone/>
            </a:pPr>
            <a:r>
              <a:rPr lang="ja-JP" sz="1800">
                <a:solidFill>
                  <a:schemeClr val="dk1"/>
                </a:solidFill>
                <a:latin typeface="Arial"/>
                <a:ea typeface="Arial"/>
                <a:cs typeface="Arial"/>
                <a:sym typeface="Arial"/>
              </a:rPr>
              <a:t>コンテンツリストに表示する。</a:t>
            </a:r>
            <a:endParaRPr sz="1800">
              <a:solidFill>
                <a:schemeClr val="dk1"/>
              </a:solidFill>
              <a:latin typeface="Arial"/>
              <a:ea typeface="Arial"/>
              <a:cs typeface="Arial"/>
              <a:sym typeface="Arial"/>
            </a:endParaRPr>
          </a:p>
        </p:txBody>
      </p:sp>
      <p:sp>
        <p:nvSpPr>
          <p:cNvPr id="146" name="Google Shape;146;p5"/>
          <p:cNvSpPr txBox="1"/>
          <p:nvPr/>
        </p:nvSpPr>
        <p:spPr>
          <a:xfrm>
            <a:off x="489613" y="5275417"/>
            <a:ext cx="3174550" cy="92333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ja-JP" sz="1800">
                <a:solidFill>
                  <a:schemeClr val="dk1"/>
                </a:solidFill>
                <a:latin typeface="Arial"/>
                <a:ea typeface="Arial"/>
                <a:cs typeface="Arial"/>
                <a:sym typeface="Arial"/>
              </a:rPr>
              <a:t>コンテンツリストで選択された記事をコンテンツエリアに表示する。</a:t>
            </a:r>
            <a:endParaRPr sz="1800">
              <a:solidFill>
                <a:schemeClr val="dk1"/>
              </a:solidFill>
              <a:latin typeface="Arial"/>
              <a:ea typeface="Arial"/>
              <a:cs typeface="Arial"/>
              <a:sym typeface="Arial"/>
            </a:endParaRPr>
          </a:p>
        </p:txBody>
      </p:sp>
      <p:sp>
        <p:nvSpPr>
          <p:cNvPr id="147" name="Google Shape;147;p5"/>
          <p:cNvSpPr txBox="1"/>
          <p:nvPr/>
        </p:nvSpPr>
        <p:spPr>
          <a:xfrm>
            <a:off x="3884948" y="2609364"/>
            <a:ext cx="954107" cy="276999"/>
          </a:xfrm>
          <a:prstGeom prst="rect">
            <a:avLst/>
          </a:prstGeom>
          <a:noFill/>
          <a:ln cap="flat" cmpd="sng" w="9525">
            <a:solidFill>
              <a:schemeClr val="dk1"/>
            </a:solidFill>
            <a:prstDash val="solid"/>
            <a:round/>
            <a:headEnd len="sm" w="sm" type="none"/>
            <a:tailEnd len="sm" w="sm" type="none"/>
          </a:ln>
        </p:spPr>
        <p:txBody>
          <a:bodyPr anchorCtr="0" anchor="t" bIns="45700" lIns="91425" spcFirstLastPara="1" rIns="91425" wrap="square" tIns="45700">
            <a:spAutoFit/>
          </a:bodyPr>
          <a:lstStyle/>
          <a:p>
            <a:pPr indent="0" lvl="0" marL="0" marR="0" rtl="0" algn="l">
              <a:spcBef>
                <a:spcPts val="0"/>
              </a:spcBef>
              <a:spcAft>
                <a:spcPts val="0"/>
              </a:spcAft>
              <a:buNone/>
            </a:pPr>
            <a:r>
              <a:rPr lang="ja-JP" sz="1200">
                <a:solidFill>
                  <a:schemeClr val="dk1"/>
                </a:solidFill>
                <a:latin typeface="Arial"/>
                <a:ea typeface="Arial"/>
                <a:cs typeface="Arial"/>
                <a:sym typeface="Arial"/>
              </a:rPr>
              <a:t>再読み込み</a:t>
            </a:r>
            <a:endParaRPr sz="1200">
              <a:solidFill>
                <a:schemeClr val="dk1"/>
              </a:solidFill>
              <a:latin typeface="Arial"/>
              <a:ea typeface="Arial"/>
              <a:cs typeface="Arial"/>
              <a:sym typeface="Arial"/>
            </a:endParaRPr>
          </a:p>
        </p:txBody>
      </p:sp>
      <p:cxnSp>
        <p:nvCxnSpPr>
          <p:cNvPr id="148" name="Google Shape;148;p5"/>
          <p:cNvCxnSpPr>
            <a:stCxn id="147" idx="3"/>
          </p:cNvCxnSpPr>
          <p:nvPr/>
        </p:nvCxnSpPr>
        <p:spPr>
          <a:xfrm>
            <a:off x="4839055" y="2747864"/>
            <a:ext cx="531600" cy="30000"/>
          </a:xfrm>
          <a:prstGeom prst="straightConnector1">
            <a:avLst/>
          </a:prstGeom>
          <a:noFill/>
          <a:ln cap="flat" cmpd="sng" w="19050">
            <a:solidFill>
              <a:srgbClr val="FF0000"/>
            </a:solidFill>
            <a:prstDash val="solid"/>
            <a:miter lim="800000"/>
            <a:headEnd len="sm" w="sm" type="none"/>
            <a:tailEnd len="med" w="med" type="triangle"/>
          </a:ln>
        </p:spPr>
      </p:cxn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2" name="Shape 152"/>
        <p:cNvGrpSpPr/>
        <p:nvPr/>
      </p:nvGrpSpPr>
      <p:grpSpPr>
        <a:xfrm>
          <a:off x="0" y="0"/>
          <a:ext cx="0" cy="0"/>
          <a:chOff x="0" y="0"/>
          <a:chExt cx="0" cy="0"/>
        </a:xfrm>
      </p:grpSpPr>
      <p:sp>
        <p:nvSpPr>
          <p:cNvPr id="153" name="Google Shape;153;p6"/>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Arial"/>
              <a:buNone/>
            </a:pPr>
            <a:r>
              <a:rPr lang="ja-JP"/>
              <a:t>アカウント編集画面</a:t>
            </a:r>
            <a:endParaRPr/>
          </a:p>
        </p:txBody>
      </p:sp>
      <p:pic>
        <p:nvPicPr>
          <p:cNvPr id="154" name="Google Shape;154;p6"/>
          <p:cNvPicPr preferRelativeResize="0"/>
          <p:nvPr/>
        </p:nvPicPr>
        <p:blipFill rotWithShape="1">
          <a:blip r:embed="rId3">
            <a:alphaModFix/>
          </a:blip>
          <a:srcRect b="0" l="0" r="0" t="0"/>
          <a:stretch/>
        </p:blipFill>
        <p:spPr>
          <a:xfrm>
            <a:off x="6981566" y="2628788"/>
            <a:ext cx="3715268" cy="1600423"/>
          </a:xfrm>
          <a:prstGeom prst="rect">
            <a:avLst/>
          </a:prstGeom>
          <a:solidFill>
            <a:srgbClr val="000000"/>
          </a:solidFill>
          <a:ln cap="sq" cmpd="sng" w="444500">
            <a:solidFill>
              <a:srgbClr val="000000"/>
            </a:solidFill>
            <a:prstDash val="solid"/>
            <a:miter lim="800000"/>
            <a:headEnd len="sm" w="sm" type="none"/>
            <a:tailEnd len="sm" w="sm" type="none"/>
          </a:ln>
          <a:effectLst>
            <a:outerShdw blurRad="254000" rotWithShape="0" algn="bl" dir="2700000" dist="190500" sy="90000">
              <a:srgbClr val="000000">
                <a:alpha val="40000"/>
              </a:srgbClr>
            </a:outerShdw>
          </a:effectLst>
        </p:spPr>
      </p:pic>
      <p:sp>
        <p:nvSpPr>
          <p:cNvPr id="155" name="Google Shape;155;p6"/>
          <p:cNvSpPr txBox="1"/>
          <p:nvPr/>
        </p:nvSpPr>
        <p:spPr>
          <a:xfrm>
            <a:off x="693020" y="1690688"/>
            <a:ext cx="5082138" cy="92333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ja-JP" sz="1800">
                <a:solidFill>
                  <a:schemeClr val="dk1"/>
                </a:solidFill>
                <a:latin typeface="Arial"/>
                <a:ea typeface="Arial"/>
                <a:cs typeface="Arial"/>
                <a:sym typeface="Arial"/>
              </a:rPr>
              <a:t>アカウントとパスワードを編集して更新ボタンを押してください。アカウントの更新に成功すると閲覧画面に戻ります。</a:t>
            </a:r>
            <a:endParaRPr/>
          </a:p>
        </p:txBody>
      </p:sp>
      <p:sp>
        <p:nvSpPr>
          <p:cNvPr id="156" name="Google Shape;156;p6"/>
          <p:cNvSpPr txBox="1"/>
          <p:nvPr/>
        </p:nvSpPr>
        <p:spPr>
          <a:xfrm>
            <a:off x="693020" y="3217592"/>
            <a:ext cx="5082138" cy="92333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ja-JP" sz="1800">
                <a:solidFill>
                  <a:schemeClr val="dk1"/>
                </a:solidFill>
                <a:latin typeface="Arial"/>
                <a:ea typeface="Arial"/>
                <a:cs typeface="Arial"/>
                <a:sym typeface="Arial"/>
              </a:rPr>
              <a:t>すでに登録されているアカウントを指定するとエラーとなります。別のアカウントを入力してください。</a:t>
            </a:r>
            <a:endParaRPr/>
          </a:p>
        </p:txBody>
      </p:sp>
      <p:sp>
        <p:nvSpPr>
          <p:cNvPr id="157" name="Google Shape;157;p6"/>
          <p:cNvSpPr txBox="1"/>
          <p:nvPr/>
        </p:nvSpPr>
        <p:spPr>
          <a:xfrm>
            <a:off x="693020" y="4705647"/>
            <a:ext cx="5082138" cy="646331"/>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ja-JP" sz="1800">
                <a:solidFill>
                  <a:schemeClr val="dk1"/>
                </a:solidFill>
                <a:latin typeface="Arial"/>
                <a:ea typeface="Arial"/>
                <a:cs typeface="Arial"/>
                <a:sym typeface="Arial"/>
              </a:rPr>
              <a:t>キャンセルボタンを押すとアカウントの更新は行わずに閲覧画面に戻ります。</a:t>
            </a:r>
            <a:endParaRPr sz="1800">
              <a:solidFill>
                <a:schemeClr val="dk1"/>
              </a:solidFill>
              <a:latin typeface="Arial"/>
              <a:ea typeface="Arial"/>
              <a:cs typeface="Arial"/>
              <a:sym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1" name="Shape 161"/>
        <p:cNvGrpSpPr/>
        <p:nvPr/>
      </p:nvGrpSpPr>
      <p:grpSpPr>
        <a:xfrm>
          <a:off x="0" y="0"/>
          <a:ext cx="0" cy="0"/>
          <a:chOff x="0" y="0"/>
          <a:chExt cx="0" cy="0"/>
        </a:xfrm>
      </p:grpSpPr>
      <p:sp>
        <p:nvSpPr>
          <p:cNvPr id="162" name="Google Shape;162;p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Arial"/>
              <a:buNone/>
            </a:pPr>
            <a:r>
              <a:rPr lang="ja-JP"/>
              <a:t>RSS追加画面</a:t>
            </a:r>
            <a:endParaRPr/>
          </a:p>
        </p:txBody>
      </p:sp>
      <p:sp>
        <p:nvSpPr>
          <p:cNvPr id="163" name="Google Shape;163;p7"/>
          <p:cNvSpPr txBox="1"/>
          <p:nvPr/>
        </p:nvSpPr>
        <p:spPr>
          <a:xfrm>
            <a:off x="473870" y="1690688"/>
            <a:ext cx="4572000" cy="646331"/>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ja-JP" sz="1800">
                <a:solidFill>
                  <a:schemeClr val="dk1"/>
                </a:solidFill>
                <a:latin typeface="Arial"/>
                <a:ea typeface="Arial"/>
                <a:cs typeface="Arial"/>
                <a:sym typeface="Arial"/>
              </a:rPr>
              <a:t>「追加」または「検索」ボタンをクリックすると表示される。</a:t>
            </a:r>
            <a:endParaRPr/>
          </a:p>
        </p:txBody>
      </p:sp>
      <p:sp>
        <p:nvSpPr>
          <p:cNvPr id="164" name="Google Shape;164;p7"/>
          <p:cNvSpPr txBox="1"/>
          <p:nvPr/>
        </p:nvSpPr>
        <p:spPr>
          <a:xfrm>
            <a:off x="543480" y="2782669"/>
            <a:ext cx="4572000" cy="646331"/>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ja-JP" sz="1800">
                <a:solidFill>
                  <a:schemeClr val="dk1"/>
                </a:solidFill>
                <a:latin typeface="Arial"/>
                <a:ea typeface="Arial"/>
                <a:cs typeface="Arial"/>
                <a:sym typeface="Arial"/>
              </a:rPr>
              <a:t>新しく購読したいサイトの名前とRSSのURLを入力して「追加」ボタンを押す。</a:t>
            </a:r>
            <a:endParaRPr sz="1800">
              <a:solidFill>
                <a:schemeClr val="dk1"/>
              </a:solidFill>
              <a:latin typeface="Arial"/>
              <a:ea typeface="Arial"/>
              <a:cs typeface="Arial"/>
              <a:sym typeface="Arial"/>
            </a:endParaRPr>
          </a:p>
        </p:txBody>
      </p:sp>
      <p:sp>
        <p:nvSpPr>
          <p:cNvPr id="165" name="Google Shape;165;p7"/>
          <p:cNvSpPr txBox="1"/>
          <p:nvPr/>
        </p:nvSpPr>
        <p:spPr>
          <a:xfrm>
            <a:off x="543480" y="3874650"/>
            <a:ext cx="4572000" cy="1200329"/>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ja-JP" sz="1800">
                <a:solidFill>
                  <a:schemeClr val="dk1"/>
                </a:solidFill>
                <a:latin typeface="Arial"/>
                <a:ea typeface="Arial"/>
                <a:cs typeface="Arial"/>
                <a:sym typeface="Arial"/>
              </a:rPr>
              <a:t>「検索」ボタンをクリックされたときは</a:t>
            </a:r>
            <a:endParaRPr sz="1800">
              <a:solidFill>
                <a:schemeClr val="dk1"/>
              </a:solidFill>
              <a:latin typeface="Arial"/>
              <a:ea typeface="Arial"/>
              <a:cs typeface="Arial"/>
              <a:sym typeface="Arial"/>
            </a:endParaRPr>
          </a:p>
          <a:p>
            <a:pPr indent="0" lvl="0" marL="0" marR="0" rtl="0" algn="l">
              <a:spcBef>
                <a:spcPts val="0"/>
              </a:spcBef>
              <a:spcAft>
                <a:spcPts val="0"/>
              </a:spcAft>
              <a:buNone/>
            </a:pPr>
            <a:r>
              <a:rPr lang="ja-JP" sz="1800">
                <a:solidFill>
                  <a:schemeClr val="dk1"/>
                </a:solidFill>
                <a:latin typeface="Arial"/>
                <a:ea typeface="Arial"/>
                <a:cs typeface="Arial"/>
                <a:sym typeface="Arial"/>
              </a:rPr>
              <a:t>指定されたサイトのURLからサイト名とRSSを取得してテキストボックスに設定しておく。</a:t>
            </a:r>
            <a:endParaRPr sz="1800">
              <a:solidFill>
                <a:schemeClr val="dk1"/>
              </a:solidFill>
              <a:latin typeface="Arial"/>
              <a:ea typeface="Arial"/>
              <a:cs typeface="Arial"/>
              <a:sym typeface="Arial"/>
            </a:endParaRPr>
          </a:p>
        </p:txBody>
      </p:sp>
      <p:pic>
        <p:nvPicPr>
          <p:cNvPr id="166" name="Google Shape;166;p7"/>
          <p:cNvPicPr preferRelativeResize="0"/>
          <p:nvPr/>
        </p:nvPicPr>
        <p:blipFill rotWithShape="1">
          <a:blip r:embed="rId3">
            <a:alphaModFix/>
          </a:blip>
          <a:srcRect b="0" l="0" r="0" t="0"/>
          <a:stretch/>
        </p:blipFill>
        <p:spPr>
          <a:xfrm>
            <a:off x="5990477" y="1104908"/>
            <a:ext cx="5363323" cy="4363059"/>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0" name="Shape 170"/>
        <p:cNvGrpSpPr/>
        <p:nvPr/>
      </p:nvGrpSpPr>
      <p:grpSpPr>
        <a:xfrm>
          <a:off x="0" y="0"/>
          <a:ext cx="0" cy="0"/>
          <a:chOff x="0" y="0"/>
          <a:chExt cx="0" cy="0"/>
        </a:xfrm>
      </p:grpSpPr>
      <p:sp>
        <p:nvSpPr>
          <p:cNvPr id="171" name="Google Shape;171;p8"/>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Arial"/>
              <a:buNone/>
            </a:pPr>
            <a:r>
              <a:rPr lang="ja-JP"/>
              <a:t>RSS編集画面</a:t>
            </a:r>
            <a:endParaRPr/>
          </a:p>
        </p:txBody>
      </p:sp>
      <p:pic>
        <p:nvPicPr>
          <p:cNvPr id="172" name="Google Shape;172;p8"/>
          <p:cNvPicPr preferRelativeResize="0"/>
          <p:nvPr/>
        </p:nvPicPr>
        <p:blipFill rotWithShape="1">
          <a:blip r:embed="rId3">
            <a:alphaModFix/>
          </a:blip>
          <a:srcRect b="0" l="0" r="0" t="0"/>
          <a:stretch/>
        </p:blipFill>
        <p:spPr>
          <a:xfrm>
            <a:off x="5990477" y="1690688"/>
            <a:ext cx="5363323" cy="4363059"/>
          </a:xfrm>
          <a:prstGeom prst="rect">
            <a:avLst/>
          </a:prstGeom>
          <a:noFill/>
          <a:ln>
            <a:noFill/>
          </a:ln>
        </p:spPr>
      </p:pic>
      <p:sp>
        <p:nvSpPr>
          <p:cNvPr id="173" name="Google Shape;173;p8"/>
          <p:cNvSpPr txBox="1"/>
          <p:nvPr/>
        </p:nvSpPr>
        <p:spPr>
          <a:xfrm>
            <a:off x="520052" y="1930834"/>
            <a:ext cx="4920166"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ja-JP" sz="1800">
                <a:solidFill>
                  <a:schemeClr val="dk1"/>
                </a:solidFill>
                <a:latin typeface="Arial"/>
                <a:ea typeface="Arial"/>
                <a:cs typeface="Arial"/>
                <a:sym typeface="Arial"/>
              </a:rPr>
              <a:t>「編集」ボタンをクリックすると表示される。</a:t>
            </a:r>
            <a:endParaRPr/>
          </a:p>
        </p:txBody>
      </p:sp>
      <p:sp>
        <p:nvSpPr>
          <p:cNvPr id="174" name="Google Shape;174;p8"/>
          <p:cNvSpPr txBox="1"/>
          <p:nvPr/>
        </p:nvSpPr>
        <p:spPr>
          <a:xfrm>
            <a:off x="694135" y="2902721"/>
            <a:ext cx="4127247" cy="646331"/>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ja-JP" sz="1800">
                <a:solidFill>
                  <a:schemeClr val="dk1"/>
                </a:solidFill>
                <a:latin typeface="Arial"/>
                <a:ea typeface="Arial"/>
                <a:cs typeface="Arial"/>
                <a:sym typeface="Arial"/>
              </a:rPr>
              <a:t>サイトの名前とRSSのURLを修正して「更新」ボタンを押す。</a:t>
            </a:r>
            <a:endParaRPr sz="1800">
              <a:solidFill>
                <a:schemeClr val="dk1"/>
              </a:solidFill>
              <a:latin typeface="Arial"/>
              <a:ea typeface="Arial"/>
              <a:cs typeface="Arial"/>
              <a:sym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8" name="Shape 178"/>
        <p:cNvGrpSpPr/>
        <p:nvPr/>
      </p:nvGrpSpPr>
      <p:grpSpPr>
        <a:xfrm>
          <a:off x="0" y="0"/>
          <a:ext cx="0" cy="0"/>
          <a:chOff x="0" y="0"/>
          <a:chExt cx="0" cy="0"/>
        </a:xfrm>
      </p:grpSpPr>
      <p:sp>
        <p:nvSpPr>
          <p:cNvPr id="179" name="Google Shape;179;p9"/>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Arial"/>
              <a:buNone/>
            </a:pPr>
            <a:r>
              <a:rPr lang="ja-JP"/>
              <a:t>データベース定義</a:t>
            </a:r>
            <a:endParaRPr/>
          </a:p>
        </p:txBody>
      </p:sp>
      <p:graphicFrame>
        <p:nvGraphicFramePr>
          <p:cNvPr id="180" name="Google Shape;180;p9"/>
          <p:cNvGraphicFramePr/>
          <p:nvPr/>
        </p:nvGraphicFramePr>
        <p:xfrm>
          <a:off x="498764" y="2207925"/>
          <a:ext cx="3000000" cy="3000000"/>
        </p:xfrm>
        <a:graphic>
          <a:graphicData uri="http://schemas.openxmlformats.org/drawingml/2006/table">
            <a:tbl>
              <a:tblPr bandRow="1" firstRow="1">
                <a:noFill/>
                <a:tableStyleId>{60448732-1B54-4235-8800-EA8E333101C1}</a:tableStyleId>
              </a:tblPr>
              <a:tblGrid>
                <a:gridCol w="1024250"/>
                <a:gridCol w="1779900"/>
                <a:gridCol w="1477825"/>
              </a:tblGrid>
              <a:tr h="338200">
                <a:tc>
                  <a:txBody>
                    <a:bodyPr/>
                    <a:lstStyle/>
                    <a:p>
                      <a:pPr indent="0" lvl="0" marL="0" marR="0" rtl="0" algn="l">
                        <a:spcBef>
                          <a:spcPts val="0"/>
                        </a:spcBef>
                        <a:spcAft>
                          <a:spcPts val="0"/>
                        </a:spcAft>
                        <a:buNone/>
                      </a:pPr>
                      <a:r>
                        <a:rPr lang="ja-JP" sz="1400" u="none" cap="none" strike="noStrike"/>
                        <a:t>名前</a:t>
                      </a:r>
                      <a:endParaRPr/>
                    </a:p>
                  </a:txBody>
                  <a:tcPr marT="45725" marB="45725" marR="91450" marL="91450"/>
                </a:tc>
                <a:tc>
                  <a:txBody>
                    <a:bodyPr/>
                    <a:lstStyle/>
                    <a:p>
                      <a:pPr indent="0" lvl="0" marL="0" marR="0" rtl="0" algn="l">
                        <a:spcBef>
                          <a:spcPts val="0"/>
                        </a:spcBef>
                        <a:spcAft>
                          <a:spcPts val="0"/>
                        </a:spcAft>
                        <a:buNone/>
                      </a:pPr>
                      <a:r>
                        <a:rPr lang="ja-JP" sz="1400"/>
                        <a:t>型</a:t>
                      </a:r>
                      <a:endParaRPr/>
                    </a:p>
                  </a:txBody>
                  <a:tcPr marT="45725" marB="45725" marR="91450" marL="91450"/>
                </a:tc>
                <a:tc>
                  <a:txBody>
                    <a:bodyPr/>
                    <a:lstStyle/>
                    <a:p>
                      <a:pPr indent="0" lvl="0" marL="0" marR="0" rtl="0" algn="l">
                        <a:spcBef>
                          <a:spcPts val="0"/>
                        </a:spcBef>
                        <a:spcAft>
                          <a:spcPts val="0"/>
                        </a:spcAft>
                        <a:buNone/>
                      </a:pPr>
                      <a:r>
                        <a:rPr lang="ja-JP" sz="1400"/>
                        <a:t>用途</a:t>
                      </a:r>
                      <a:endParaRPr/>
                    </a:p>
                  </a:txBody>
                  <a:tcPr marT="45725" marB="45725" marR="91450" marL="91450"/>
                </a:tc>
              </a:tr>
              <a:tr h="338200">
                <a:tc>
                  <a:txBody>
                    <a:bodyPr/>
                    <a:lstStyle/>
                    <a:p>
                      <a:pPr indent="0" lvl="0" marL="0" marR="0" rtl="0" algn="l">
                        <a:spcBef>
                          <a:spcPts val="0"/>
                        </a:spcBef>
                        <a:spcAft>
                          <a:spcPts val="0"/>
                        </a:spcAft>
                        <a:buNone/>
                      </a:pPr>
                      <a:r>
                        <a:rPr lang="ja-JP" sz="1400"/>
                        <a:t>Id</a:t>
                      </a:r>
                      <a:endParaRPr sz="1400"/>
                    </a:p>
                  </a:txBody>
                  <a:tcPr marT="45725" marB="45725" marR="91450" marL="91450"/>
                </a:tc>
                <a:tc>
                  <a:txBody>
                    <a:bodyPr/>
                    <a:lstStyle/>
                    <a:p>
                      <a:pPr indent="0" lvl="0" marL="0" marR="0" rtl="0" algn="l">
                        <a:spcBef>
                          <a:spcPts val="0"/>
                        </a:spcBef>
                        <a:spcAft>
                          <a:spcPts val="0"/>
                        </a:spcAft>
                        <a:buNone/>
                      </a:pPr>
                      <a:r>
                        <a:rPr lang="ja-JP" sz="1400"/>
                        <a:t>Int auto_increment</a:t>
                      </a:r>
                      <a:endParaRPr sz="1400"/>
                    </a:p>
                  </a:txBody>
                  <a:tcPr marT="45725" marB="45725" marR="91450" marL="91450"/>
                </a:tc>
                <a:tc>
                  <a:txBody>
                    <a:bodyPr/>
                    <a:lstStyle/>
                    <a:p>
                      <a:pPr indent="0" lvl="0" marL="0" marR="0" rtl="0" algn="l">
                        <a:spcBef>
                          <a:spcPts val="0"/>
                        </a:spcBef>
                        <a:spcAft>
                          <a:spcPts val="0"/>
                        </a:spcAft>
                        <a:buNone/>
                      </a:pPr>
                      <a:r>
                        <a:rPr lang="ja-JP" sz="1400"/>
                        <a:t>Primary key</a:t>
                      </a:r>
                      <a:endParaRPr sz="1400"/>
                    </a:p>
                  </a:txBody>
                  <a:tcPr marT="45725" marB="45725" marR="91450" marL="91450"/>
                </a:tc>
              </a:tr>
              <a:tr h="338200">
                <a:tc>
                  <a:txBody>
                    <a:bodyPr/>
                    <a:lstStyle/>
                    <a:p>
                      <a:pPr indent="0" lvl="0" marL="0" marR="0" rtl="0" algn="l">
                        <a:spcBef>
                          <a:spcPts val="0"/>
                        </a:spcBef>
                        <a:spcAft>
                          <a:spcPts val="0"/>
                        </a:spcAft>
                        <a:buNone/>
                      </a:pPr>
                      <a:r>
                        <a:rPr lang="ja-JP" sz="1400"/>
                        <a:t>name</a:t>
                      </a:r>
                      <a:endParaRPr sz="1400"/>
                    </a:p>
                  </a:txBody>
                  <a:tcPr marT="45725" marB="45725" marR="91450" marL="91450"/>
                </a:tc>
                <a:tc>
                  <a:txBody>
                    <a:bodyPr/>
                    <a:lstStyle/>
                    <a:p>
                      <a:pPr indent="0" lvl="0" marL="0" marR="0" rtl="0" algn="l">
                        <a:spcBef>
                          <a:spcPts val="0"/>
                        </a:spcBef>
                        <a:spcAft>
                          <a:spcPts val="0"/>
                        </a:spcAft>
                        <a:buNone/>
                      </a:pPr>
                      <a:r>
                        <a:rPr lang="ja-JP" sz="1400"/>
                        <a:t>Varchar(64)</a:t>
                      </a:r>
                      <a:endParaRPr sz="1400"/>
                    </a:p>
                  </a:txBody>
                  <a:tcPr marT="45725" marB="45725" marR="91450" marL="91450"/>
                </a:tc>
                <a:tc>
                  <a:txBody>
                    <a:bodyPr/>
                    <a:lstStyle/>
                    <a:p>
                      <a:pPr indent="0" lvl="0" marL="0" marR="0" rtl="0" algn="l">
                        <a:spcBef>
                          <a:spcPts val="0"/>
                        </a:spcBef>
                        <a:spcAft>
                          <a:spcPts val="0"/>
                        </a:spcAft>
                        <a:buNone/>
                      </a:pPr>
                      <a:r>
                        <a:rPr lang="ja-JP" sz="1400"/>
                        <a:t>アカウント名</a:t>
                      </a:r>
                      <a:endParaRPr/>
                    </a:p>
                  </a:txBody>
                  <a:tcPr marT="45725" marB="45725" marR="91450" marL="91450"/>
                </a:tc>
              </a:tr>
              <a:tr h="338200">
                <a:tc>
                  <a:txBody>
                    <a:bodyPr/>
                    <a:lstStyle/>
                    <a:p>
                      <a:pPr indent="0" lvl="0" marL="0" marR="0" rtl="0" algn="l">
                        <a:spcBef>
                          <a:spcPts val="0"/>
                        </a:spcBef>
                        <a:spcAft>
                          <a:spcPts val="0"/>
                        </a:spcAft>
                        <a:buNone/>
                      </a:pPr>
                      <a:r>
                        <a:rPr lang="ja-JP" sz="1400"/>
                        <a:t>password</a:t>
                      </a:r>
                      <a:endParaRPr sz="1400"/>
                    </a:p>
                  </a:txBody>
                  <a:tcPr marT="45725" marB="45725" marR="91450" marL="91450"/>
                </a:tc>
                <a:tc>
                  <a:txBody>
                    <a:bodyPr/>
                    <a:lstStyle/>
                    <a:p>
                      <a:pPr indent="0" lvl="0" marL="0" marR="0" rtl="0" algn="l">
                        <a:spcBef>
                          <a:spcPts val="0"/>
                        </a:spcBef>
                        <a:spcAft>
                          <a:spcPts val="0"/>
                        </a:spcAft>
                        <a:buNone/>
                      </a:pPr>
                      <a:r>
                        <a:rPr lang="ja-JP" sz="1400"/>
                        <a:t>Varchar(64)</a:t>
                      </a:r>
                      <a:endParaRPr sz="1400"/>
                    </a:p>
                  </a:txBody>
                  <a:tcPr marT="45725" marB="45725" marR="91450" marL="91450"/>
                </a:tc>
                <a:tc>
                  <a:txBody>
                    <a:bodyPr/>
                    <a:lstStyle/>
                    <a:p>
                      <a:pPr indent="0" lvl="0" marL="0" marR="0" rtl="0" algn="l">
                        <a:spcBef>
                          <a:spcPts val="0"/>
                        </a:spcBef>
                        <a:spcAft>
                          <a:spcPts val="0"/>
                        </a:spcAft>
                        <a:buNone/>
                      </a:pPr>
                      <a:r>
                        <a:rPr lang="ja-JP" sz="1400"/>
                        <a:t>パスワード</a:t>
                      </a:r>
                      <a:endParaRPr/>
                    </a:p>
                  </a:txBody>
                  <a:tcPr marT="45725" marB="45725" marR="91450" marL="91450"/>
                </a:tc>
              </a:tr>
            </a:tbl>
          </a:graphicData>
        </a:graphic>
      </p:graphicFrame>
      <p:graphicFrame>
        <p:nvGraphicFramePr>
          <p:cNvPr id="181" name="Google Shape;181;p9"/>
          <p:cNvGraphicFramePr/>
          <p:nvPr/>
        </p:nvGraphicFramePr>
        <p:xfrm>
          <a:off x="6437746" y="2206934"/>
          <a:ext cx="3000000" cy="3000000"/>
        </p:xfrm>
        <a:graphic>
          <a:graphicData uri="http://schemas.openxmlformats.org/drawingml/2006/table">
            <a:tbl>
              <a:tblPr bandRow="1" firstRow="1">
                <a:noFill/>
                <a:tableStyleId>{60448732-1B54-4235-8800-EA8E333101C1}</a:tableStyleId>
              </a:tblPr>
              <a:tblGrid>
                <a:gridCol w="1076650"/>
                <a:gridCol w="1741800"/>
                <a:gridCol w="2603300"/>
              </a:tblGrid>
              <a:tr h="370850">
                <a:tc>
                  <a:txBody>
                    <a:bodyPr/>
                    <a:lstStyle/>
                    <a:p>
                      <a:pPr indent="0" lvl="0" marL="0" marR="0" rtl="0" algn="l">
                        <a:spcBef>
                          <a:spcPts val="0"/>
                        </a:spcBef>
                        <a:spcAft>
                          <a:spcPts val="0"/>
                        </a:spcAft>
                        <a:buNone/>
                      </a:pPr>
                      <a:r>
                        <a:rPr lang="ja-JP" sz="1400"/>
                        <a:t>名前</a:t>
                      </a:r>
                      <a:endParaRPr/>
                    </a:p>
                  </a:txBody>
                  <a:tcPr marT="45725" marB="45725" marR="91450" marL="91450"/>
                </a:tc>
                <a:tc>
                  <a:txBody>
                    <a:bodyPr/>
                    <a:lstStyle/>
                    <a:p>
                      <a:pPr indent="0" lvl="0" marL="0" marR="0" rtl="0" algn="l">
                        <a:spcBef>
                          <a:spcPts val="0"/>
                        </a:spcBef>
                        <a:spcAft>
                          <a:spcPts val="0"/>
                        </a:spcAft>
                        <a:buNone/>
                      </a:pPr>
                      <a:r>
                        <a:rPr lang="ja-JP" sz="1400"/>
                        <a:t>型</a:t>
                      </a:r>
                      <a:endParaRPr/>
                    </a:p>
                  </a:txBody>
                  <a:tcPr marT="45725" marB="45725" marR="91450" marL="91450"/>
                </a:tc>
                <a:tc>
                  <a:txBody>
                    <a:bodyPr/>
                    <a:lstStyle/>
                    <a:p>
                      <a:pPr indent="0" lvl="0" marL="0" marR="0" rtl="0" algn="l">
                        <a:spcBef>
                          <a:spcPts val="0"/>
                        </a:spcBef>
                        <a:spcAft>
                          <a:spcPts val="0"/>
                        </a:spcAft>
                        <a:buNone/>
                      </a:pPr>
                      <a:r>
                        <a:rPr lang="ja-JP" sz="1400"/>
                        <a:t>用途</a:t>
                      </a:r>
                      <a:endParaRPr/>
                    </a:p>
                  </a:txBody>
                  <a:tcPr marT="45725" marB="45725" marR="91450" marL="91450"/>
                </a:tc>
              </a:tr>
              <a:tr h="370850">
                <a:tc>
                  <a:txBody>
                    <a:bodyPr/>
                    <a:lstStyle/>
                    <a:p>
                      <a:pPr indent="0" lvl="0" marL="0" marR="0" rtl="0" algn="l">
                        <a:spcBef>
                          <a:spcPts val="0"/>
                        </a:spcBef>
                        <a:spcAft>
                          <a:spcPts val="0"/>
                        </a:spcAft>
                        <a:buNone/>
                      </a:pPr>
                      <a:r>
                        <a:rPr lang="ja-JP" sz="1400"/>
                        <a:t>Id</a:t>
                      </a:r>
                      <a:endParaRPr sz="1400"/>
                    </a:p>
                  </a:txBody>
                  <a:tcPr marT="45725" marB="45725" marR="91450" marL="91450"/>
                </a:tc>
                <a:tc>
                  <a:txBody>
                    <a:bodyPr/>
                    <a:lstStyle/>
                    <a:p>
                      <a:pPr indent="0" lvl="0" marL="0" marR="0" rtl="0" algn="l">
                        <a:spcBef>
                          <a:spcPts val="0"/>
                        </a:spcBef>
                        <a:spcAft>
                          <a:spcPts val="0"/>
                        </a:spcAft>
                        <a:buNone/>
                      </a:pPr>
                      <a:r>
                        <a:rPr lang="ja-JP" sz="1400"/>
                        <a:t>Int auto increment</a:t>
                      </a:r>
                      <a:endParaRPr sz="1400"/>
                    </a:p>
                  </a:txBody>
                  <a:tcPr marT="45725" marB="45725" marR="91450" marL="91450"/>
                </a:tc>
                <a:tc>
                  <a:txBody>
                    <a:bodyPr/>
                    <a:lstStyle/>
                    <a:p>
                      <a:pPr indent="0" lvl="0" marL="0" marR="0" rtl="0" algn="l">
                        <a:spcBef>
                          <a:spcPts val="0"/>
                        </a:spcBef>
                        <a:spcAft>
                          <a:spcPts val="0"/>
                        </a:spcAft>
                        <a:buNone/>
                      </a:pPr>
                      <a:r>
                        <a:rPr lang="ja-JP" sz="1400"/>
                        <a:t>Primary key</a:t>
                      </a:r>
                      <a:endParaRPr sz="1400"/>
                    </a:p>
                  </a:txBody>
                  <a:tcPr marT="45725" marB="45725" marR="91450" marL="91450"/>
                </a:tc>
              </a:tr>
              <a:tr h="370850">
                <a:tc>
                  <a:txBody>
                    <a:bodyPr/>
                    <a:lstStyle/>
                    <a:p>
                      <a:pPr indent="0" lvl="0" marL="0" marR="0" rtl="0" algn="l">
                        <a:spcBef>
                          <a:spcPts val="0"/>
                        </a:spcBef>
                        <a:spcAft>
                          <a:spcPts val="0"/>
                        </a:spcAft>
                        <a:buNone/>
                      </a:pPr>
                      <a:r>
                        <a:rPr lang="ja-JP" sz="1400"/>
                        <a:t>User_id</a:t>
                      </a:r>
                      <a:endParaRPr sz="1400"/>
                    </a:p>
                  </a:txBody>
                  <a:tcPr marT="45725" marB="45725" marR="91450" marL="91450"/>
                </a:tc>
                <a:tc>
                  <a:txBody>
                    <a:bodyPr/>
                    <a:lstStyle/>
                    <a:p>
                      <a:pPr indent="0" lvl="0" marL="0" marR="0" rtl="0" algn="l">
                        <a:spcBef>
                          <a:spcPts val="0"/>
                        </a:spcBef>
                        <a:spcAft>
                          <a:spcPts val="0"/>
                        </a:spcAft>
                        <a:buNone/>
                      </a:pPr>
                      <a:r>
                        <a:rPr lang="ja-JP" sz="1400"/>
                        <a:t>Int</a:t>
                      </a:r>
                      <a:endParaRPr sz="1400"/>
                    </a:p>
                  </a:txBody>
                  <a:tcPr marT="45725" marB="45725" marR="91450" marL="91450"/>
                </a:tc>
                <a:tc>
                  <a:txBody>
                    <a:bodyPr/>
                    <a:lstStyle/>
                    <a:p>
                      <a:pPr indent="0" lvl="0" marL="0" marR="0" rtl="0" algn="l">
                        <a:spcBef>
                          <a:spcPts val="0"/>
                        </a:spcBef>
                        <a:spcAft>
                          <a:spcPts val="0"/>
                        </a:spcAft>
                        <a:buNone/>
                      </a:pPr>
                      <a:r>
                        <a:rPr lang="ja-JP" sz="1400"/>
                        <a:t>accountテーブルキー</a:t>
                      </a:r>
                      <a:endParaRPr sz="1400"/>
                    </a:p>
                  </a:txBody>
                  <a:tcPr marT="45725" marB="45725" marR="91450" marL="91450"/>
                </a:tc>
              </a:tr>
              <a:tr h="370850">
                <a:tc>
                  <a:txBody>
                    <a:bodyPr/>
                    <a:lstStyle/>
                    <a:p>
                      <a:pPr indent="0" lvl="0" marL="0" marR="0" rtl="0" algn="l">
                        <a:spcBef>
                          <a:spcPts val="0"/>
                        </a:spcBef>
                        <a:spcAft>
                          <a:spcPts val="0"/>
                        </a:spcAft>
                        <a:buNone/>
                      </a:pPr>
                      <a:r>
                        <a:rPr lang="ja-JP" sz="1400"/>
                        <a:t>Name</a:t>
                      </a:r>
                      <a:endParaRPr sz="1400"/>
                    </a:p>
                  </a:txBody>
                  <a:tcPr marT="45725" marB="45725" marR="91450" marL="91450"/>
                </a:tc>
                <a:tc>
                  <a:txBody>
                    <a:bodyPr/>
                    <a:lstStyle/>
                    <a:p>
                      <a:pPr indent="0" lvl="0" marL="0" marR="0" rtl="0" algn="l">
                        <a:spcBef>
                          <a:spcPts val="0"/>
                        </a:spcBef>
                        <a:spcAft>
                          <a:spcPts val="0"/>
                        </a:spcAft>
                        <a:buNone/>
                      </a:pPr>
                      <a:r>
                        <a:rPr lang="ja-JP" sz="1400"/>
                        <a:t>Text</a:t>
                      </a:r>
                      <a:endParaRPr sz="1400"/>
                    </a:p>
                  </a:txBody>
                  <a:tcPr marT="45725" marB="45725" marR="91450" marL="91450"/>
                </a:tc>
                <a:tc>
                  <a:txBody>
                    <a:bodyPr/>
                    <a:lstStyle/>
                    <a:p>
                      <a:pPr indent="0" lvl="0" marL="0" marR="0" rtl="0" algn="l">
                        <a:spcBef>
                          <a:spcPts val="0"/>
                        </a:spcBef>
                        <a:spcAft>
                          <a:spcPts val="0"/>
                        </a:spcAft>
                        <a:buNone/>
                      </a:pPr>
                      <a:r>
                        <a:rPr lang="ja-JP" sz="1400"/>
                        <a:t>サイト名</a:t>
                      </a:r>
                      <a:endParaRPr/>
                    </a:p>
                  </a:txBody>
                  <a:tcPr marT="45725" marB="45725" marR="91450" marL="91450"/>
                </a:tc>
              </a:tr>
              <a:tr h="370850">
                <a:tc>
                  <a:txBody>
                    <a:bodyPr/>
                    <a:lstStyle/>
                    <a:p>
                      <a:pPr indent="0" lvl="0" marL="0" marR="0" rtl="0" algn="l">
                        <a:spcBef>
                          <a:spcPts val="0"/>
                        </a:spcBef>
                        <a:spcAft>
                          <a:spcPts val="0"/>
                        </a:spcAft>
                        <a:buNone/>
                      </a:pPr>
                      <a:r>
                        <a:rPr lang="ja-JP" sz="1400"/>
                        <a:t>url</a:t>
                      </a:r>
                      <a:endParaRPr sz="1400"/>
                    </a:p>
                  </a:txBody>
                  <a:tcPr marT="45725" marB="45725" marR="91450" marL="91450"/>
                </a:tc>
                <a:tc>
                  <a:txBody>
                    <a:bodyPr/>
                    <a:lstStyle/>
                    <a:p>
                      <a:pPr indent="0" lvl="0" marL="0" marR="0" rtl="0" algn="l">
                        <a:spcBef>
                          <a:spcPts val="0"/>
                        </a:spcBef>
                        <a:spcAft>
                          <a:spcPts val="0"/>
                        </a:spcAft>
                        <a:buNone/>
                      </a:pPr>
                      <a:r>
                        <a:rPr lang="ja-JP" sz="1400"/>
                        <a:t>Text</a:t>
                      </a:r>
                      <a:endParaRPr sz="1400"/>
                    </a:p>
                  </a:txBody>
                  <a:tcPr marT="45725" marB="45725" marR="91450" marL="91450"/>
                </a:tc>
                <a:tc>
                  <a:txBody>
                    <a:bodyPr/>
                    <a:lstStyle/>
                    <a:p>
                      <a:pPr indent="0" lvl="0" marL="0" marR="0" rtl="0" algn="l">
                        <a:spcBef>
                          <a:spcPts val="0"/>
                        </a:spcBef>
                        <a:spcAft>
                          <a:spcPts val="0"/>
                        </a:spcAft>
                        <a:buNone/>
                      </a:pPr>
                      <a:r>
                        <a:rPr lang="ja-JP" sz="1400"/>
                        <a:t>RSSのURL</a:t>
                      </a:r>
                      <a:endParaRPr sz="1400"/>
                    </a:p>
                  </a:txBody>
                  <a:tcPr marT="45725" marB="45725" marR="91450" marL="91450"/>
                </a:tc>
              </a:tr>
              <a:tr h="370850">
                <a:tc>
                  <a:txBody>
                    <a:bodyPr/>
                    <a:lstStyle/>
                    <a:p>
                      <a:pPr indent="0" lvl="0" marL="0" marR="0" rtl="0" algn="l">
                        <a:spcBef>
                          <a:spcPts val="0"/>
                        </a:spcBef>
                        <a:spcAft>
                          <a:spcPts val="0"/>
                        </a:spcAft>
                        <a:buNone/>
                      </a:pPr>
                      <a:r>
                        <a:rPr lang="ja-JP" sz="1400"/>
                        <a:t>Last</a:t>
                      </a:r>
                      <a:endParaRPr sz="1400"/>
                    </a:p>
                  </a:txBody>
                  <a:tcPr marT="45725" marB="45725" marR="91450" marL="91450"/>
                </a:tc>
                <a:tc>
                  <a:txBody>
                    <a:bodyPr/>
                    <a:lstStyle/>
                    <a:p>
                      <a:pPr indent="0" lvl="0" marL="0" marR="0" rtl="0" algn="l">
                        <a:spcBef>
                          <a:spcPts val="0"/>
                        </a:spcBef>
                        <a:spcAft>
                          <a:spcPts val="0"/>
                        </a:spcAft>
                        <a:buNone/>
                      </a:pPr>
                      <a:r>
                        <a:rPr lang="ja-JP" sz="1400"/>
                        <a:t>Date</a:t>
                      </a:r>
                      <a:endParaRPr sz="1400"/>
                    </a:p>
                  </a:txBody>
                  <a:tcPr marT="45725" marB="45725" marR="91450" marL="91450"/>
                </a:tc>
                <a:tc>
                  <a:txBody>
                    <a:bodyPr/>
                    <a:lstStyle/>
                    <a:p>
                      <a:pPr indent="0" lvl="0" marL="0" marR="0" rtl="0" algn="l">
                        <a:spcBef>
                          <a:spcPts val="0"/>
                        </a:spcBef>
                        <a:spcAft>
                          <a:spcPts val="0"/>
                        </a:spcAft>
                        <a:buNone/>
                      </a:pPr>
                      <a:r>
                        <a:rPr lang="ja-JP" sz="1400"/>
                        <a:t>最終購読日</a:t>
                      </a:r>
                      <a:endParaRPr/>
                    </a:p>
                  </a:txBody>
                  <a:tcPr marT="45725" marB="45725" marR="91450" marL="91450"/>
                </a:tc>
              </a:tr>
              <a:tr h="370850">
                <a:tc>
                  <a:txBody>
                    <a:bodyPr/>
                    <a:lstStyle/>
                    <a:p>
                      <a:pPr indent="0" lvl="0" marL="0" marR="0" rtl="0" algn="l">
                        <a:spcBef>
                          <a:spcPts val="0"/>
                        </a:spcBef>
                        <a:spcAft>
                          <a:spcPts val="0"/>
                        </a:spcAft>
                        <a:buNone/>
                      </a:pPr>
                      <a:r>
                        <a:rPr lang="ja-JP" sz="1400"/>
                        <a:t>Check_list</a:t>
                      </a:r>
                      <a:endParaRPr sz="1400"/>
                    </a:p>
                  </a:txBody>
                  <a:tcPr marT="45725" marB="45725" marR="91450" marL="91450"/>
                </a:tc>
                <a:tc>
                  <a:txBody>
                    <a:bodyPr/>
                    <a:lstStyle/>
                    <a:p>
                      <a:pPr indent="0" lvl="0" marL="0" marR="0" rtl="0" algn="l">
                        <a:spcBef>
                          <a:spcPts val="0"/>
                        </a:spcBef>
                        <a:spcAft>
                          <a:spcPts val="0"/>
                        </a:spcAft>
                        <a:buNone/>
                      </a:pPr>
                      <a:r>
                        <a:rPr lang="ja-JP" sz="1400"/>
                        <a:t>Text</a:t>
                      </a:r>
                      <a:endParaRPr sz="1400"/>
                    </a:p>
                  </a:txBody>
                  <a:tcPr marT="45725" marB="45725" marR="91450" marL="91450"/>
                </a:tc>
                <a:tc>
                  <a:txBody>
                    <a:bodyPr/>
                    <a:lstStyle/>
                    <a:p>
                      <a:pPr indent="0" lvl="0" marL="0" marR="0" rtl="0" algn="l">
                        <a:spcBef>
                          <a:spcPts val="0"/>
                        </a:spcBef>
                        <a:spcAft>
                          <a:spcPts val="0"/>
                        </a:spcAft>
                        <a:buNone/>
                      </a:pPr>
                      <a:r>
                        <a:rPr lang="ja-JP" sz="1400"/>
                        <a:t>各記事の読み込み済みフラグ</a:t>
                      </a:r>
                      <a:endParaRPr/>
                    </a:p>
                  </a:txBody>
                  <a:tcPr marT="45725" marB="45725" marR="91450" marL="91450"/>
                </a:tc>
              </a:tr>
            </a:tbl>
          </a:graphicData>
        </a:graphic>
      </p:graphicFrame>
      <p:sp>
        <p:nvSpPr>
          <p:cNvPr id="182" name="Google Shape;182;p9"/>
          <p:cNvSpPr txBox="1"/>
          <p:nvPr/>
        </p:nvSpPr>
        <p:spPr>
          <a:xfrm>
            <a:off x="1145309" y="1764145"/>
            <a:ext cx="1954381"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ja-JP" sz="1800">
                <a:solidFill>
                  <a:schemeClr val="dk1"/>
                </a:solidFill>
                <a:latin typeface="Arial"/>
                <a:ea typeface="Arial"/>
                <a:cs typeface="Arial"/>
                <a:sym typeface="Arial"/>
              </a:rPr>
              <a:t>accountテーブル</a:t>
            </a:r>
            <a:endParaRPr/>
          </a:p>
        </p:txBody>
      </p:sp>
      <p:sp>
        <p:nvSpPr>
          <p:cNvPr id="183" name="Google Shape;183;p9"/>
          <p:cNvSpPr txBox="1"/>
          <p:nvPr/>
        </p:nvSpPr>
        <p:spPr>
          <a:xfrm>
            <a:off x="6437746" y="1764145"/>
            <a:ext cx="1973617"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ja-JP" sz="1800">
                <a:solidFill>
                  <a:schemeClr val="dk1"/>
                </a:solidFill>
                <a:latin typeface="Arial"/>
                <a:ea typeface="Arial"/>
                <a:cs typeface="Arial"/>
                <a:sym typeface="Arial"/>
              </a:rPr>
              <a:t>Websiteテーブル</a:t>
            </a:r>
            <a:endParaRPr/>
          </a:p>
        </p:txBody>
      </p:sp>
      <p:cxnSp>
        <p:nvCxnSpPr>
          <p:cNvPr id="184" name="Google Shape;184;p9"/>
          <p:cNvCxnSpPr/>
          <p:nvPr/>
        </p:nvCxnSpPr>
        <p:spPr>
          <a:xfrm rot="10800000">
            <a:off x="4780846" y="2724845"/>
            <a:ext cx="1656900" cy="461700"/>
          </a:xfrm>
          <a:prstGeom prst="bentConnector3">
            <a:avLst>
              <a:gd fmla="val 50000" name="adj1"/>
            </a:avLst>
          </a:prstGeom>
          <a:noFill/>
          <a:ln cap="flat" cmpd="sng" w="19050">
            <a:solidFill>
              <a:schemeClr val="accent1"/>
            </a:solidFill>
            <a:prstDash val="solid"/>
            <a:miter lim="800000"/>
            <a:headEnd len="sm" w="sm" type="none"/>
            <a:tailEnd len="med" w="med" type="triangle"/>
          </a:ln>
        </p:spPr>
      </p:cxnSp>
    </p:spTree>
  </p:cSld>
  <p:clrMapOvr>
    <a:masterClrMapping/>
  </p:clrMapOvr>
</p:sld>
</file>

<file path=ppt/theme/theme1.xml><?xml version="1.0" encoding="utf-8"?>
<a:theme xmlns:a="http://schemas.openxmlformats.org/drawingml/2006/main" xmlns:r="http://schemas.openxmlformats.org/officeDocument/2006/relationships" name="Office テーマ">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2025-07-04T08:15:45Z</dcterms:created>
  <dc:creator>scスクール11</dc:creator>
</cp:coreProperties>
</file>